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12"/>
  </p:notesMasterIdLst>
  <p:sldIdLst>
    <p:sldId id="256" r:id="rId4"/>
    <p:sldId id="261" r:id="rId5"/>
    <p:sldId id="265" r:id="rId6"/>
    <p:sldId id="277" r:id="rId7"/>
    <p:sldId id="270" r:id="rId8"/>
    <p:sldId id="264" r:id="rId9"/>
    <p:sldId id="272" r:id="rId10"/>
    <p:sldId id="262" r:id="rId1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A40D"/>
    <a:srgbClr val="32A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094" autoAdjust="0"/>
    <p:restoredTop sz="94427" autoAdjust="0"/>
  </p:normalViewPr>
  <p:slideViewPr>
    <p:cSldViewPr>
      <p:cViewPr varScale="1">
        <p:scale>
          <a:sx n="117" d="100"/>
          <a:sy n="117" d="100"/>
        </p:scale>
        <p:origin x="192" y="480"/>
      </p:cViewPr>
      <p:guideLst>
        <p:guide orient="horz" pos="1393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1" d="100"/>
          <a:sy n="121" d="100"/>
        </p:scale>
        <p:origin x="284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C86C04-8DCD-A044-AE0E-B7FCF05CDAAF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A1C0BCD-F88A-C94A-A50D-0575877B01D0}">
      <dgm:prSet phldrT="[Text]"/>
      <dgm:spPr/>
      <dgm:t>
        <a:bodyPr/>
        <a:lstStyle/>
        <a:p>
          <a:r>
            <a:rPr lang="en-US" dirty="0"/>
            <a:t>Header Navigation</a:t>
          </a:r>
        </a:p>
      </dgm:t>
    </dgm:pt>
    <dgm:pt modelId="{9FBD20E7-31B5-1246-B2A3-7280ED932F98}" type="parTrans" cxnId="{C4C70A7D-4DAB-5244-8314-02F8747B51E3}">
      <dgm:prSet/>
      <dgm:spPr/>
      <dgm:t>
        <a:bodyPr/>
        <a:lstStyle/>
        <a:p>
          <a:endParaRPr lang="en-US"/>
        </a:p>
      </dgm:t>
    </dgm:pt>
    <dgm:pt modelId="{F0B202BA-6650-A54E-8F04-B95C3C79B2A3}" type="sibTrans" cxnId="{C4C70A7D-4DAB-5244-8314-02F8747B51E3}">
      <dgm:prSet/>
      <dgm:spPr/>
      <dgm:t>
        <a:bodyPr/>
        <a:lstStyle/>
        <a:p>
          <a:endParaRPr lang="en-US"/>
        </a:p>
      </dgm:t>
    </dgm:pt>
    <dgm:pt modelId="{DBAAF6E4-6C42-FE4E-AC4E-CE16FBA596E5}">
      <dgm:prSet phldrT="[Text]"/>
      <dgm:spPr/>
      <dgm:t>
        <a:bodyPr/>
        <a:lstStyle/>
        <a:p>
          <a:r>
            <a:rPr lang="en-US" dirty="0"/>
            <a:t>Shopping List</a:t>
          </a:r>
        </a:p>
      </dgm:t>
    </dgm:pt>
    <dgm:pt modelId="{7EDC080A-2955-B74C-A8FE-422A5DCE5900}" type="parTrans" cxnId="{F5873545-98F2-8F45-ADA7-69D3FCD8160F}">
      <dgm:prSet/>
      <dgm:spPr/>
      <dgm:t>
        <a:bodyPr/>
        <a:lstStyle/>
        <a:p>
          <a:endParaRPr lang="en-US"/>
        </a:p>
      </dgm:t>
    </dgm:pt>
    <dgm:pt modelId="{899FADBF-49B7-3142-9F80-85F06D7573BC}" type="sibTrans" cxnId="{F5873545-98F2-8F45-ADA7-69D3FCD8160F}">
      <dgm:prSet/>
      <dgm:spPr/>
      <dgm:t>
        <a:bodyPr/>
        <a:lstStyle/>
        <a:p>
          <a:endParaRPr lang="en-US"/>
        </a:p>
      </dgm:t>
    </dgm:pt>
    <dgm:pt modelId="{1425FA09-168D-6843-AEA8-08A86C2089C3}">
      <dgm:prSet phldrT="[Text]"/>
      <dgm:spPr/>
      <dgm:t>
        <a:bodyPr/>
        <a:lstStyle/>
        <a:p>
          <a:r>
            <a:rPr lang="en-US" dirty="0"/>
            <a:t>Recipes</a:t>
          </a:r>
        </a:p>
      </dgm:t>
    </dgm:pt>
    <dgm:pt modelId="{D4582E65-C921-8C42-AC51-3FA33B6785DE}" type="parTrans" cxnId="{126AF62D-A836-3D4A-B265-4681070C246F}">
      <dgm:prSet/>
      <dgm:spPr/>
      <dgm:t>
        <a:bodyPr/>
        <a:lstStyle/>
        <a:p>
          <a:endParaRPr lang="en-US"/>
        </a:p>
      </dgm:t>
    </dgm:pt>
    <dgm:pt modelId="{DC29FE95-DF1C-9E47-B959-EBF69EDDB1D9}" type="sibTrans" cxnId="{126AF62D-A836-3D4A-B265-4681070C246F}">
      <dgm:prSet/>
      <dgm:spPr/>
      <dgm:t>
        <a:bodyPr/>
        <a:lstStyle/>
        <a:p>
          <a:endParaRPr lang="en-US"/>
        </a:p>
      </dgm:t>
    </dgm:pt>
    <dgm:pt modelId="{80A02CAF-8FE0-B644-B008-5423FCA34453}">
      <dgm:prSet phldrT="[Text]"/>
      <dgm:spPr/>
      <dgm:t>
        <a:bodyPr/>
        <a:lstStyle/>
        <a:p>
          <a:r>
            <a:rPr lang="en-US" dirty="0"/>
            <a:t>Authentication</a:t>
          </a:r>
        </a:p>
      </dgm:t>
    </dgm:pt>
    <dgm:pt modelId="{65F62690-B7EA-C046-9AA6-0CBBF76FF407}" type="parTrans" cxnId="{DB6C6584-2423-8149-8BF6-5F3DED2A9F09}">
      <dgm:prSet/>
      <dgm:spPr/>
      <dgm:t>
        <a:bodyPr/>
        <a:lstStyle/>
        <a:p>
          <a:endParaRPr lang="en-US"/>
        </a:p>
      </dgm:t>
    </dgm:pt>
    <dgm:pt modelId="{8DA44B88-72A5-CA46-B3DC-372E443F43FF}" type="sibTrans" cxnId="{DB6C6584-2423-8149-8BF6-5F3DED2A9F09}">
      <dgm:prSet/>
      <dgm:spPr/>
      <dgm:t>
        <a:bodyPr/>
        <a:lstStyle/>
        <a:p>
          <a:endParaRPr lang="en-US"/>
        </a:p>
      </dgm:t>
    </dgm:pt>
    <dgm:pt modelId="{DF7B748E-94BE-DC4B-AB6E-46700F1F918E}">
      <dgm:prSet phldrT="[Text]"/>
      <dgm:spPr/>
      <dgm:t>
        <a:bodyPr/>
        <a:lstStyle/>
        <a:p>
          <a:r>
            <a:rPr lang="en-US" dirty="0"/>
            <a:t>Root</a:t>
          </a:r>
        </a:p>
      </dgm:t>
    </dgm:pt>
    <dgm:pt modelId="{EF109548-8EB3-F640-A523-B660AFBB3DE1}" type="parTrans" cxnId="{2D7856C3-3BB0-9042-AC9E-6D431541F2DA}">
      <dgm:prSet/>
      <dgm:spPr/>
      <dgm:t>
        <a:bodyPr/>
        <a:lstStyle/>
        <a:p>
          <a:endParaRPr lang="en-US"/>
        </a:p>
      </dgm:t>
    </dgm:pt>
    <dgm:pt modelId="{8F6A069B-4BEC-614F-9CEA-65D57936F3B9}" type="sibTrans" cxnId="{2D7856C3-3BB0-9042-AC9E-6D431541F2DA}">
      <dgm:prSet/>
      <dgm:spPr/>
      <dgm:t>
        <a:bodyPr/>
        <a:lstStyle/>
        <a:p>
          <a:endParaRPr lang="en-US"/>
        </a:p>
      </dgm:t>
    </dgm:pt>
    <dgm:pt modelId="{5B76A50F-3D00-E94C-BF99-BE316871B2A7}">
      <dgm:prSet phldrT="[Text]"/>
      <dgm:spPr/>
      <dgm:t>
        <a:bodyPr/>
        <a:lstStyle/>
        <a:p>
          <a:r>
            <a:rPr lang="en-US" dirty="0"/>
            <a:t>Home</a:t>
          </a:r>
        </a:p>
      </dgm:t>
    </dgm:pt>
    <dgm:pt modelId="{C39003F3-A7CA-AE4A-9D94-4CA374F19E2B}" type="parTrans" cxnId="{3EE75A85-F179-E549-A706-94BD23D63337}">
      <dgm:prSet/>
      <dgm:spPr/>
      <dgm:t>
        <a:bodyPr/>
        <a:lstStyle/>
        <a:p>
          <a:endParaRPr lang="en-US"/>
        </a:p>
      </dgm:t>
    </dgm:pt>
    <dgm:pt modelId="{219D046B-7850-EB41-B986-34690A10F877}" type="sibTrans" cxnId="{3EE75A85-F179-E549-A706-94BD23D63337}">
      <dgm:prSet/>
      <dgm:spPr/>
      <dgm:t>
        <a:bodyPr/>
        <a:lstStyle/>
        <a:p>
          <a:endParaRPr lang="en-US"/>
        </a:p>
      </dgm:t>
    </dgm:pt>
    <dgm:pt modelId="{DCE49135-0284-5141-83F0-9A3347ED20E2}">
      <dgm:prSet phldrT="[Text]"/>
      <dgm:spPr/>
      <dgm:t>
        <a:bodyPr/>
        <a:lstStyle/>
        <a:p>
          <a:r>
            <a:rPr lang="en-US" dirty="0"/>
            <a:t>Recipe List</a:t>
          </a:r>
        </a:p>
      </dgm:t>
    </dgm:pt>
    <dgm:pt modelId="{7C8C2667-11B2-4E41-8D2F-E813FDF8C210}" type="parTrans" cxnId="{391864E3-73FA-4845-91BB-4B00D99F0550}">
      <dgm:prSet/>
      <dgm:spPr/>
      <dgm:t>
        <a:bodyPr/>
        <a:lstStyle/>
        <a:p>
          <a:endParaRPr lang="en-US"/>
        </a:p>
      </dgm:t>
    </dgm:pt>
    <dgm:pt modelId="{71D18998-1598-4E49-A196-4B347723980E}" type="sibTrans" cxnId="{391864E3-73FA-4845-91BB-4B00D99F0550}">
      <dgm:prSet/>
      <dgm:spPr/>
      <dgm:t>
        <a:bodyPr/>
        <a:lstStyle/>
        <a:p>
          <a:endParaRPr lang="en-US"/>
        </a:p>
      </dgm:t>
    </dgm:pt>
    <dgm:pt modelId="{9EAAE926-516C-E445-A360-449266711EAD}">
      <dgm:prSet phldrT="[Text]"/>
      <dgm:spPr/>
      <dgm:t>
        <a:bodyPr/>
        <a:lstStyle/>
        <a:p>
          <a:r>
            <a:rPr lang="en-US" dirty="0"/>
            <a:t>Recipe Item</a:t>
          </a:r>
        </a:p>
      </dgm:t>
    </dgm:pt>
    <dgm:pt modelId="{CEDEC5F2-15CF-B444-976E-610CE28C7622}" type="parTrans" cxnId="{2D827CD9-5586-C442-98DA-CC52FDF7D94E}">
      <dgm:prSet/>
      <dgm:spPr/>
      <dgm:t>
        <a:bodyPr/>
        <a:lstStyle/>
        <a:p>
          <a:endParaRPr lang="en-US"/>
        </a:p>
      </dgm:t>
    </dgm:pt>
    <dgm:pt modelId="{0ACC39EB-C4BD-EF41-8E01-5A463E1ED4AD}" type="sibTrans" cxnId="{2D827CD9-5586-C442-98DA-CC52FDF7D94E}">
      <dgm:prSet/>
      <dgm:spPr/>
      <dgm:t>
        <a:bodyPr/>
        <a:lstStyle/>
        <a:p>
          <a:endParaRPr lang="en-US"/>
        </a:p>
      </dgm:t>
    </dgm:pt>
    <dgm:pt modelId="{A0EE4089-5362-4246-B3DC-A80CC5EB2A70}">
      <dgm:prSet phldrT="[Text]"/>
      <dgm:spPr/>
      <dgm:t>
        <a:bodyPr/>
        <a:lstStyle/>
        <a:p>
          <a:r>
            <a:rPr lang="en-US" dirty="0"/>
            <a:t>Recipe Detail</a:t>
          </a:r>
        </a:p>
      </dgm:t>
    </dgm:pt>
    <dgm:pt modelId="{50BA72B0-A1B8-3545-A33F-DE6C6756B0FD}" type="parTrans" cxnId="{0ADAC607-B490-E747-9C75-2D4665B86BAD}">
      <dgm:prSet/>
      <dgm:spPr/>
      <dgm:t>
        <a:bodyPr/>
        <a:lstStyle/>
        <a:p>
          <a:endParaRPr lang="en-US"/>
        </a:p>
      </dgm:t>
    </dgm:pt>
    <dgm:pt modelId="{BAC6EFF1-ADF8-EC42-9576-0F8BE3EAB8DC}" type="sibTrans" cxnId="{0ADAC607-B490-E747-9C75-2D4665B86BAD}">
      <dgm:prSet/>
      <dgm:spPr/>
      <dgm:t>
        <a:bodyPr/>
        <a:lstStyle/>
        <a:p>
          <a:endParaRPr lang="en-US"/>
        </a:p>
      </dgm:t>
    </dgm:pt>
    <dgm:pt modelId="{B6A2F0D0-E1C8-2043-B007-B73BE372AF94}">
      <dgm:prSet phldrT="[Text]"/>
      <dgm:spPr/>
      <dgm:t>
        <a:bodyPr/>
        <a:lstStyle/>
        <a:p>
          <a:r>
            <a:rPr lang="en-US" dirty="0"/>
            <a:t>Recipe Edit</a:t>
          </a:r>
        </a:p>
      </dgm:t>
    </dgm:pt>
    <dgm:pt modelId="{2920DEBD-3787-2046-AA21-E41A500DA5D1}" type="parTrans" cxnId="{49D2768B-AA75-514E-BC19-DE96163E27A1}">
      <dgm:prSet/>
      <dgm:spPr/>
      <dgm:t>
        <a:bodyPr/>
        <a:lstStyle/>
        <a:p>
          <a:endParaRPr lang="en-US"/>
        </a:p>
      </dgm:t>
    </dgm:pt>
    <dgm:pt modelId="{8F425A8A-C1AD-B847-A69C-6E358482F6C1}" type="sibTrans" cxnId="{49D2768B-AA75-514E-BC19-DE96163E27A1}">
      <dgm:prSet/>
      <dgm:spPr/>
      <dgm:t>
        <a:bodyPr/>
        <a:lstStyle/>
        <a:p>
          <a:endParaRPr lang="en-US"/>
        </a:p>
      </dgm:t>
    </dgm:pt>
    <dgm:pt modelId="{3DB850DC-31B0-4047-9279-E0B64A366E68}">
      <dgm:prSet phldrT="[Text]"/>
      <dgm:spPr/>
      <dgm:t>
        <a:bodyPr/>
        <a:lstStyle/>
        <a:p>
          <a:r>
            <a:rPr lang="en-US" dirty="0"/>
            <a:t>Shopping List Edit</a:t>
          </a:r>
        </a:p>
      </dgm:t>
    </dgm:pt>
    <dgm:pt modelId="{D5D602D2-500D-394A-B314-66334E08F675}" type="parTrans" cxnId="{7E7AC91C-76C4-2245-93EB-91E4C67C2FA8}">
      <dgm:prSet/>
      <dgm:spPr/>
      <dgm:t>
        <a:bodyPr/>
        <a:lstStyle/>
        <a:p>
          <a:endParaRPr lang="en-US"/>
        </a:p>
      </dgm:t>
    </dgm:pt>
    <dgm:pt modelId="{8476826B-7F92-114C-926D-A7D9F72626CB}" type="sibTrans" cxnId="{7E7AC91C-76C4-2245-93EB-91E4C67C2FA8}">
      <dgm:prSet/>
      <dgm:spPr/>
      <dgm:t>
        <a:bodyPr/>
        <a:lstStyle/>
        <a:p>
          <a:endParaRPr lang="en-US"/>
        </a:p>
      </dgm:t>
    </dgm:pt>
    <dgm:pt modelId="{92245543-318D-6540-95E1-35FDBF7D5F80}">
      <dgm:prSet phldrT="[Text]"/>
      <dgm:spPr/>
      <dgm:t>
        <a:bodyPr/>
        <a:lstStyle/>
        <a:p>
          <a:r>
            <a:rPr lang="en-US" dirty="0"/>
            <a:t>Sign In</a:t>
          </a:r>
        </a:p>
      </dgm:t>
    </dgm:pt>
    <dgm:pt modelId="{1990125E-392C-6B46-AA5F-2DA08EE74830}" type="parTrans" cxnId="{D8797AE8-3DDE-1948-B21C-2ABC4473C574}">
      <dgm:prSet/>
      <dgm:spPr/>
      <dgm:t>
        <a:bodyPr/>
        <a:lstStyle/>
        <a:p>
          <a:endParaRPr lang="en-US"/>
        </a:p>
      </dgm:t>
    </dgm:pt>
    <dgm:pt modelId="{BC5CA5E1-835B-8343-8B08-4924EC0BF9B2}" type="sibTrans" cxnId="{D8797AE8-3DDE-1948-B21C-2ABC4473C574}">
      <dgm:prSet/>
      <dgm:spPr/>
      <dgm:t>
        <a:bodyPr/>
        <a:lstStyle/>
        <a:p>
          <a:endParaRPr lang="en-US"/>
        </a:p>
      </dgm:t>
    </dgm:pt>
    <dgm:pt modelId="{DAB8AF9E-5C55-2545-BDA9-A88FCC45EB85}">
      <dgm:prSet phldrT="[Text]"/>
      <dgm:spPr/>
      <dgm:t>
        <a:bodyPr/>
        <a:lstStyle/>
        <a:p>
          <a:r>
            <a:rPr lang="en-US" dirty="0"/>
            <a:t>Sign Up</a:t>
          </a:r>
        </a:p>
      </dgm:t>
    </dgm:pt>
    <dgm:pt modelId="{D54AFE37-15F6-D742-BA3B-B58FD8D951B7}" type="parTrans" cxnId="{F0533BCD-E00C-634A-8B7F-2F948B61E743}">
      <dgm:prSet/>
      <dgm:spPr/>
      <dgm:t>
        <a:bodyPr/>
        <a:lstStyle/>
        <a:p>
          <a:endParaRPr lang="en-US"/>
        </a:p>
      </dgm:t>
    </dgm:pt>
    <dgm:pt modelId="{3EF4DC0F-21A6-A046-972D-72DAD26C5CDD}" type="sibTrans" cxnId="{F0533BCD-E00C-634A-8B7F-2F948B61E743}">
      <dgm:prSet/>
      <dgm:spPr/>
      <dgm:t>
        <a:bodyPr/>
        <a:lstStyle/>
        <a:p>
          <a:endParaRPr lang="en-US"/>
        </a:p>
      </dgm:t>
    </dgm:pt>
    <dgm:pt modelId="{80AE722E-73FC-A945-B86A-083A9288BC46}">
      <dgm:prSet phldrT="[Text]"/>
      <dgm:spPr/>
      <dgm:t>
        <a:bodyPr/>
        <a:lstStyle/>
        <a:p>
          <a:r>
            <a:rPr lang="en-US" dirty="0"/>
            <a:t>Shopping List Item</a:t>
          </a:r>
        </a:p>
      </dgm:t>
    </dgm:pt>
    <dgm:pt modelId="{A386D995-5F43-9244-BEA7-6E3BA994564A}" type="parTrans" cxnId="{DA18348D-7533-3A4B-A748-6022E6CBA209}">
      <dgm:prSet/>
      <dgm:spPr/>
      <dgm:t>
        <a:bodyPr/>
        <a:lstStyle/>
        <a:p>
          <a:endParaRPr lang="en-US"/>
        </a:p>
      </dgm:t>
    </dgm:pt>
    <dgm:pt modelId="{6DCC10FB-5AD8-3A43-9A06-C2C1D9CCC91D}" type="sibTrans" cxnId="{DA18348D-7533-3A4B-A748-6022E6CBA209}">
      <dgm:prSet/>
      <dgm:spPr/>
      <dgm:t>
        <a:bodyPr/>
        <a:lstStyle/>
        <a:p>
          <a:endParaRPr lang="en-US"/>
        </a:p>
      </dgm:t>
    </dgm:pt>
    <dgm:pt modelId="{C86734D3-326D-7948-A33A-F7EB507FE333}">
      <dgm:prSet phldrT="[Text]"/>
      <dgm:spPr/>
      <dgm:t>
        <a:bodyPr/>
        <a:lstStyle/>
        <a:p>
          <a:r>
            <a:rPr lang="en-US" dirty="0"/>
            <a:t>Data Management</a:t>
          </a:r>
        </a:p>
      </dgm:t>
    </dgm:pt>
    <dgm:pt modelId="{57BC6D36-33AE-384A-AC2B-2EE583620D58}" type="parTrans" cxnId="{E1250BA3-DDA2-8143-9F22-B3E227C3BAD5}">
      <dgm:prSet/>
      <dgm:spPr/>
      <dgm:t>
        <a:bodyPr/>
        <a:lstStyle/>
        <a:p>
          <a:endParaRPr lang="en-US"/>
        </a:p>
      </dgm:t>
    </dgm:pt>
    <dgm:pt modelId="{C18E197E-72EB-F640-BF4E-F07641E04852}" type="sibTrans" cxnId="{E1250BA3-DDA2-8143-9F22-B3E227C3BAD5}">
      <dgm:prSet/>
      <dgm:spPr/>
      <dgm:t>
        <a:bodyPr/>
        <a:lstStyle/>
        <a:p>
          <a:endParaRPr lang="en-US"/>
        </a:p>
      </dgm:t>
    </dgm:pt>
    <dgm:pt modelId="{30C76786-18C6-7B40-AC85-0034CDBAD91A}">
      <dgm:prSet phldrT="[Text]"/>
      <dgm:spPr/>
      <dgm:t>
        <a:bodyPr/>
        <a:lstStyle/>
        <a:p>
          <a:r>
            <a:rPr lang="en-US" dirty="0"/>
            <a:t>Save Data</a:t>
          </a:r>
        </a:p>
      </dgm:t>
    </dgm:pt>
    <dgm:pt modelId="{7D82B5C6-8211-4749-8A59-F4B4F19B294E}" type="parTrans" cxnId="{3A7AB6FD-3298-AD40-8098-1FE3E335FADB}">
      <dgm:prSet/>
      <dgm:spPr/>
      <dgm:t>
        <a:bodyPr/>
        <a:lstStyle/>
        <a:p>
          <a:endParaRPr lang="en-US"/>
        </a:p>
      </dgm:t>
    </dgm:pt>
    <dgm:pt modelId="{76804D93-25E5-264B-83BF-E4C545733B96}" type="sibTrans" cxnId="{3A7AB6FD-3298-AD40-8098-1FE3E335FADB}">
      <dgm:prSet/>
      <dgm:spPr/>
      <dgm:t>
        <a:bodyPr/>
        <a:lstStyle/>
        <a:p>
          <a:endParaRPr lang="en-US"/>
        </a:p>
      </dgm:t>
    </dgm:pt>
    <dgm:pt modelId="{773740C6-F222-3A44-8669-AD94D1C48F1C}">
      <dgm:prSet phldrT="[Text]"/>
      <dgm:spPr/>
      <dgm:t>
        <a:bodyPr/>
        <a:lstStyle/>
        <a:p>
          <a:r>
            <a:rPr lang="en-US" dirty="0"/>
            <a:t>Load Data</a:t>
          </a:r>
        </a:p>
      </dgm:t>
    </dgm:pt>
    <dgm:pt modelId="{310C8173-23A7-EC4B-8E5D-C956E1279F93}" type="parTrans" cxnId="{87957127-1202-1842-A03C-1E425EBA6725}">
      <dgm:prSet/>
      <dgm:spPr/>
      <dgm:t>
        <a:bodyPr/>
        <a:lstStyle/>
        <a:p>
          <a:endParaRPr lang="en-US"/>
        </a:p>
      </dgm:t>
    </dgm:pt>
    <dgm:pt modelId="{8C425067-A05A-D644-A8DF-6EE53AC77625}" type="sibTrans" cxnId="{87957127-1202-1842-A03C-1E425EBA6725}">
      <dgm:prSet/>
      <dgm:spPr/>
      <dgm:t>
        <a:bodyPr/>
        <a:lstStyle/>
        <a:p>
          <a:endParaRPr lang="en-US"/>
        </a:p>
      </dgm:t>
    </dgm:pt>
    <dgm:pt modelId="{816039C8-4ABE-9742-B96F-D94B2030E734}" type="pres">
      <dgm:prSet presAssocID="{47C86C04-8DCD-A044-AE0E-B7FCF05CDAA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1AD9B0D-974C-F148-AE73-6A4404421D8F}" type="pres">
      <dgm:prSet presAssocID="{DF7B748E-94BE-DC4B-AB6E-46700F1F918E}" presName="hierRoot1" presStyleCnt="0">
        <dgm:presLayoutVars>
          <dgm:hierBranch val="init"/>
        </dgm:presLayoutVars>
      </dgm:prSet>
      <dgm:spPr/>
    </dgm:pt>
    <dgm:pt modelId="{9D62CF0A-FEEB-A14F-B0B2-84A4E0789BF8}" type="pres">
      <dgm:prSet presAssocID="{DF7B748E-94BE-DC4B-AB6E-46700F1F918E}" presName="rootComposite1" presStyleCnt="0"/>
      <dgm:spPr/>
    </dgm:pt>
    <dgm:pt modelId="{4B0E5451-C227-9A48-B63E-BD9E2AB8C045}" type="pres">
      <dgm:prSet presAssocID="{DF7B748E-94BE-DC4B-AB6E-46700F1F918E}" presName="rootText1" presStyleLbl="node0" presStyleIdx="0" presStyleCnt="1">
        <dgm:presLayoutVars>
          <dgm:chPref val="3"/>
        </dgm:presLayoutVars>
      </dgm:prSet>
      <dgm:spPr/>
    </dgm:pt>
    <dgm:pt modelId="{AA467FE9-B996-6F41-9B82-307BD9D088D9}" type="pres">
      <dgm:prSet presAssocID="{DF7B748E-94BE-DC4B-AB6E-46700F1F918E}" presName="rootConnector1" presStyleLbl="node1" presStyleIdx="0" presStyleCnt="0"/>
      <dgm:spPr/>
    </dgm:pt>
    <dgm:pt modelId="{CE058F4D-61F6-8043-8DEF-D91369575433}" type="pres">
      <dgm:prSet presAssocID="{DF7B748E-94BE-DC4B-AB6E-46700F1F918E}" presName="hierChild2" presStyleCnt="0"/>
      <dgm:spPr/>
    </dgm:pt>
    <dgm:pt modelId="{17AF7AB9-D407-C140-B9A2-813B53F5F785}" type="pres">
      <dgm:prSet presAssocID="{9FBD20E7-31B5-1246-B2A3-7280ED932F98}" presName="Name37" presStyleLbl="parChTrans1D2" presStyleIdx="0" presStyleCnt="6"/>
      <dgm:spPr/>
    </dgm:pt>
    <dgm:pt modelId="{ECD6548F-53F5-734B-BDAA-33438AFD5C41}" type="pres">
      <dgm:prSet presAssocID="{4A1C0BCD-F88A-C94A-A50D-0575877B01D0}" presName="hierRoot2" presStyleCnt="0">
        <dgm:presLayoutVars>
          <dgm:hierBranch val="init"/>
        </dgm:presLayoutVars>
      </dgm:prSet>
      <dgm:spPr/>
    </dgm:pt>
    <dgm:pt modelId="{05EE100F-BE38-3046-82F1-BF9DAF0661E4}" type="pres">
      <dgm:prSet presAssocID="{4A1C0BCD-F88A-C94A-A50D-0575877B01D0}" presName="rootComposite" presStyleCnt="0"/>
      <dgm:spPr/>
    </dgm:pt>
    <dgm:pt modelId="{D8D70979-EE82-9142-BBA4-53A2819F0349}" type="pres">
      <dgm:prSet presAssocID="{4A1C0BCD-F88A-C94A-A50D-0575877B01D0}" presName="rootText" presStyleLbl="node2" presStyleIdx="0" presStyleCnt="6">
        <dgm:presLayoutVars>
          <dgm:chPref val="3"/>
        </dgm:presLayoutVars>
      </dgm:prSet>
      <dgm:spPr/>
    </dgm:pt>
    <dgm:pt modelId="{D5BEF8F7-5764-B74C-A1B5-37C0B26BDC19}" type="pres">
      <dgm:prSet presAssocID="{4A1C0BCD-F88A-C94A-A50D-0575877B01D0}" presName="rootConnector" presStyleLbl="node2" presStyleIdx="0" presStyleCnt="6"/>
      <dgm:spPr/>
    </dgm:pt>
    <dgm:pt modelId="{CE5A158C-8C7A-E141-8446-587B9B528100}" type="pres">
      <dgm:prSet presAssocID="{4A1C0BCD-F88A-C94A-A50D-0575877B01D0}" presName="hierChild4" presStyleCnt="0"/>
      <dgm:spPr/>
    </dgm:pt>
    <dgm:pt modelId="{02114235-01F4-CE4E-8220-CA8B1DCF16E2}" type="pres">
      <dgm:prSet presAssocID="{4A1C0BCD-F88A-C94A-A50D-0575877B01D0}" presName="hierChild5" presStyleCnt="0"/>
      <dgm:spPr/>
    </dgm:pt>
    <dgm:pt modelId="{0AE9AE23-9694-0849-8351-F0C718A934B1}" type="pres">
      <dgm:prSet presAssocID="{C39003F3-A7CA-AE4A-9D94-4CA374F19E2B}" presName="Name37" presStyleLbl="parChTrans1D2" presStyleIdx="1" presStyleCnt="6"/>
      <dgm:spPr/>
    </dgm:pt>
    <dgm:pt modelId="{E2543C3B-8067-5147-A8A4-413519E5B7C4}" type="pres">
      <dgm:prSet presAssocID="{5B76A50F-3D00-E94C-BF99-BE316871B2A7}" presName="hierRoot2" presStyleCnt="0">
        <dgm:presLayoutVars>
          <dgm:hierBranch val="init"/>
        </dgm:presLayoutVars>
      </dgm:prSet>
      <dgm:spPr/>
    </dgm:pt>
    <dgm:pt modelId="{10CB23B6-D806-D349-860F-3C560746262A}" type="pres">
      <dgm:prSet presAssocID="{5B76A50F-3D00-E94C-BF99-BE316871B2A7}" presName="rootComposite" presStyleCnt="0"/>
      <dgm:spPr/>
    </dgm:pt>
    <dgm:pt modelId="{328C6E69-C7B1-5045-A37A-9A94AF8F54A3}" type="pres">
      <dgm:prSet presAssocID="{5B76A50F-3D00-E94C-BF99-BE316871B2A7}" presName="rootText" presStyleLbl="node2" presStyleIdx="1" presStyleCnt="6">
        <dgm:presLayoutVars>
          <dgm:chPref val="3"/>
        </dgm:presLayoutVars>
      </dgm:prSet>
      <dgm:spPr/>
    </dgm:pt>
    <dgm:pt modelId="{7109A342-0850-564A-BE03-B4047357C685}" type="pres">
      <dgm:prSet presAssocID="{5B76A50F-3D00-E94C-BF99-BE316871B2A7}" presName="rootConnector" presStyleLbl="node2" presStyleIdx="1" presStyleCnt="6"/>
      <dgm:spPr/>
    </dgm:pt>
    <dgm:pt modelId="{6F62C62C-6C51-E940-8DE3-D62225E70D04}" type="pres">
      <dgm:prSet presAssocID="{5B76A50F-3D00-E94C-BF99-BE316871B2A7}" presName="hierChild4" presStyleCnt="0"/>
      <dgm:spPr/>
    </dgm:pt>
    <dgm:pt modelId="{20EB30CC-108B-DE4F-B79D-65E00AF7BB7B}" type="pres">
      <dgm:prSet presAssocID="{5B76A50F-3D00-E94C-BF99-BE316871B2A7}" presName="hierChild5" presStyleCnt="0"/>
      <dgm:spPr/>
    </dgm:pt>
    <dgm:pt modelId="{B26CCCB7-BD9F-C14D-A973-ADD127844BD3}" type="pres">
      <dgm:prSet presAssocID="{D4582E65-C921-8C42-AC51-3FA33B6785DE}" presName="Name37" presStyleLbl="parChTrans1D2" presStyleIdx="2" presStyleCnt="6"/>
      <dgm:spPr/>
    </dgm:pt>
    <dgm:pt modelId="{ABC4FB0E-4194-6948-8572-C0B4D5373BFD}" type="pres">
      <dgm:prSet presAssocID="{1425FA09-168D-6843-AEA8-08A86C2089C3}" presName="hierRoot2" presStyleCnt="0">
        <dgm:presLayoutVars>
          <dgm:hierBranch val="init"/>
        </dgm:presLayoutVars>
      </dgm:prSet>
      <dgm:spPr/>
    </dgm:pt>
    <dgm:pt modelId="{AA10553C-0CD7-4E47-8DE4-18CBBF2DFF8E}" type="pres">
      <dgm:prSet presAssocID="{1425FA09-168D-6843-AEA8-08A86C2089C3}" presName="rootComposite" presStyleCnt="0"/>
      <dgm:spPr/>
    </dgm:pt>
    <dgm:pt modelId="{75485BC2-6DCF-7F4B-A402-EE3E11F708EB}" type="pres">
      <dgm:prSet presAssocID="{1425FA09-168D-6843-AEA8-08A86C2089C3}" presName="rootText" presStyleLbl="node2" presStyleIdx="2" presStyleCnt="6">
        <dgm:presLayoutVars>
          <dgm:chPref val="3"/>
        </dgm:presLayoutVars>
      </dgm:prSet>
      <dgm:spPr/>
    </dgm:pt>
    <dgm:pt modelId="{AE4FD60C-C138-4F44-8422-E8D69998C892}" type="pres">
      <dgm:prSet presAssocID="{1425FA09-168D-6843-AEA8-08A86C2089C3}" presName="rootConnector" presStyleLbl="node2" presStyleIdx="2" presStyleCnt="6"/>
      <dgm:spPr/>
    </dgm:pt>
    <dgm:pt modelId="{5D89C760-E921-9543-9D44-2A7E3B87F1C5}" type="pres">
      <dgm:prSet presAssocID="{1425FA09-168D-6843-AEA8-08A86C2089C3}" presName="hierChild4" presStyleCnt="0"/>
      <dgm:spPr/>
    </dgm:pt>
    <dgm:pt modelId="{86C2F61C-290E-0C4E-AF48-4125174EAC96}" type="pres">
      <dgm:prSet presAssocID="{7C8C2667-11B2-4E41-8D2F-E813FDF8C210}" presName="Name37" presStyleLbl="parChTrans1D3" presStyleIdx="0" presStyleCnt="9"/>
      <dgm:spPr/>
    </dgm:pt>
    <dgm:pt modelId="{82B01567-D7B4-9045-8BEE-558E757F7DBD}" type="pres">
      <dgm:prSet presAssocID="{DCE49135-0284-5141-83F0-9A3347ED20E2}" presName="hierRoot2" presStyleCnt="0">
        <dgm:presLayoutVars>
          <dgm:hierBranch val="init"/>
        </dgm:presLayoutVars>
      </dgm:prSet>
      <dgm:spPr/>
    </dgm:pt>
    <dgm:pt modelId="{F23F49DF-94F5-A543-A1E3-EA81F64AF350}" type="pres">
      <dgm:prSet presAssocID="{DCE49135-0284-5141-83F0-9A3347ED20E2}" presName="rootComposite" presStyleCnt="0"/>
      <dgm:spPr/>
    </dgm:pt>
    <dgm:pt modelId="{FDDF7771-3009-7549-885A-134BFFAECDD6}" type="pres">
      <dgm:prSet presAssocID="{DCE49135-0284-5141-83F0-9A3347ED20E2}" presName="rootText" presStyleLbl="node3" presStyleIdx="0" presStyleCnt="9">
        <dgm:presLayoutVars>
          <dgm:chPref val="3"/>
        </dgm:presLayoutVars>
      </dgm:prSet>
      <dgm:spPr/>
    </dgm:pt>
    <dgm:pt modelId="{B3D8D390-0572-924F-B869-A55EFF013364}" type="pres">
      <dgm:prSet presAssocID="{DCE49135-0284-5141-83F0-9A3347ED20E2}" presName="rootConnector" presStyleLbl="node3" presStyleIdx="0" presStyleCnt="9"/>
      <dgm:spPr/>
    </dgm:pt>
    <dgm:pt modelId="{D72B295F-3A47-EE41-9F56-AEBFD3F22B2F}" type="pres">
      <dgm:prSet presAssocID="{DCE49135-0284-5141-83F0-9A3347ED20E2}" presName="hierChild4" presStyleCnt="0"/>
      <dgm:spPr/>
    </dgm:pt>
    <dgm:pt modelId="{AC9A86EB-E7BD-014F-86E0-700A217A27E8}" type="pres">
      <dgm:prSet presAssocID="{CEDEC5F2-15CF-B444-976E-610CE28C7622}" presName="Name37" presStyleLbl="parChTrans1D4" presStyleIdx="0" presStyleCnt="1"/>
      <dgm:spPr/>
    </dgm:pt>
    <dgm:pt modelId="{2FD03130-504E-5347-A303-5C9A0B256A8B}" type="pres">
      <dgm:prSet presAssocID="{9EAAE926-516C-E445-A360-449266711EAD}" presName="hierRoot2" presStyleCnt="0">
        <dgm:presLayoutVars>
          <dgm:hierBranch val="init"/>
        </dgm:presLayoutVars>
      </dgm:prSet>
      <dgm:spPr/>
    </dgm:pt>
    <dgm:pt modelId="{717F4167-B0BB-244D-A13D-57C3B6050056}" type="pres">
      <dgm:prSet presAssocID="{9EAAE926-516C-E445-A360-449266711EAD}" presName="rootComposite" presStyleCnt="0"/>
      <dgm:spPr/>
    </dgm:pt>
    <dgm:pt modelId="{24490298-4783-7743-BA94-EDA15437F5EB}" type="pres">
      <dgm:prSet presAssocID="{9EAAE926-516C-E445-A360-449266711EAD}" presName="rootText" presStyleLbl="node4" presStyleIdx="0" presStyleCnt="1">
        <dgm:presLayoutVars>
          <dgm:chPref val="3"/>
        </dgm:presLayoutVars>
      </dgm:prSet>
      <dgm:spPr/>
    </dgm:pt>
    <dgm:pt modelId="{EEA043B9-545B-B744-A591-B1780B1758AC}" type="pres">
      <dgm:prSet presAssocID="{9EAAE926-516C-E445-A360-449266711EAD}" presName="rootConnector" presStyleLbl="node4" presStyleIdx="0" presStyleCnt="1"/>
      <dgm:spPr/>
    </dgm:pt>
    <dgm:pt modelId="{9EF20FF1-4E65-0648-A2CD-87F36B1E0790}" type="pres">
      <dgm:prSet presAssocID="{9EAAE926-516C-E445-A360-449266711EAD}" presName="hierChild4" presStyleCnt="0"/>
      <dgm:spPr/>
    </dgm:pt>
    <dgm:pt modelId="{0A39210D-4843-F541-B154-B3DC8E814562}" type="pres">
      <dgm:prSet presAssocID="{9EAAE926-516C-E445-A360-449266711EAD}" presName="hierChild5" presStyleCnt="0"/>
      <dgm:spPr/>
    </dgm:pt>
    <dgm:pt modelId="{AEF23059-787E-BE4D-90C8-C167964EB9BD}" type="pres">
      <dgm:prSet presAssocID="{DCE49135-0284-5141-83F0-9A3347ED20E2}" presName="hierChild5" presStyleCnt="0"/>
      <dgm:spPr/>
    </dgm:pt>
    <dgm:pt modelId="{ECC141F7-D465-1343-A6D3-8CE969B96634}" type="pres">
      <dgm:prSet presAssocID="{50BA72B0-A1B8-3545-A33F-DE6C6756B0FD}" presName="Name37" presStyleLbl="parChTrans1D3" presStyleIdx="1" presStyleCnt="9"/>
      <dgm:spPr/>
    </dgm:pt>
    <dgm:pt modelId="{E851E989-29A9-554A-95DE-950FB1B477CC}" type="pres">
      <dgm:prSet presAssocID="{A0EE4089-5362-4246-B3DC-A80CC5EB2A70}" presName="hierRoot2" presStyleCnt="0">
        <dgm:presLayoutVars>
          <dgm:hierBranch val="init"/>
        </dgm:presLayoutVars>
      </dgm:prSet>
      <dgm:spPr/>
    </dgm:pt>
    <dgm:pt modelId="{B2E90610-98A4-E44A-977F-229B5509BE87}" type="pres">
      <dgm:prSet presAssocID="{A0EE4089-5362-4246-B3DC-A80CC5EB2A70}" presName="rootComposite" presStyleCnt="0"/>
      <dgm:spPr/>
    </dgm:pt>
    <dgm:pt modelId="{E520A91C-E275-F54C-B6FA-D298ECA96D0B}" type="pres">
      <dgm:prSet presAssocID="{A0EE4089-5362-4246-B3DC-A80CC5EB2A70}" presName="rootText" presStyleLbl="node3" presStyleIdx="1" presStyleCnt="9">
        <dgm:presLayoutVars>
          <dgm:chPref val="3"/>
        </dgm:presLayoutVars>
      </dgm:prSet>
      <dgm:spPr/>
    </dgm:pt>
    <dgm:pt modelId="{7E6ED6EC-C19B-C84D-A90E-A639638373B7}" type="pres">
      <dgm:prSet presAssocID="{A0EE4089-5362-4246-B3DC-A80CC5EB2A70}" presName="rootConnector" presStyleLbl="node3" presStyleIdx="1" presStyleCnt="9"/>
      <dgm:spPr/>
    </dgm:pt>
    <dgm:pt modelId="{EBA3B2F1-CD60-0549-88B7-7F597B20A2B2}" type="pres">
      <dgm:prSet presAssocID="{A0EE4089-5362-4246-B3DC-A80CC5EB2A70}" presName="hierChild4" presStyleCnt="0"/>
      <dgm:spPr/>
    </dgm:pt>
    <dgm:pt modelId="{B6A6946B-374E-AB44-85FA-BE15BAB2C640}" type="pres">
      <dgm:prSet presAssocID="{A0EE4089-5362-4246-B3DC-A80CC5EB2A70}" presName="hierChild5" presStyleCnt="0"/>
      <dgm:spPr/>
    </dgm:pt>
    <dgm:pt modelId="{1721EDA0-18D2-8840-838A-763377B318B6}" type="pres">
      <dgm:prSet presAssocID="{2920DEBD-3787-2046-AA21-E41A500DA5D1}" presName="Name37" presStyleLbl="parChTrans1D3" presStyleIdx="2" presStyleCnt="9"/>
      <dgm:spPr/>
    </dgm:pt>
    <dgm:pt modelId="{C28B1BAB-1402-4548-9276-BEA673EA3D5A}" type="pres">
      <dgm:prSet presAssocID="{B6A2F0D0-E1C8-2043-B007-B73BE372AF94}" presName="hierRoot2" presStyleCnt="0">
        <dgm:presLayoutVars>
          <dgm:hierBranch val="init"/>
        </dgm:presLayoutVars>
      </dgm:prSet>
      <dgm:spPr/>
    </dgm:pt>
    <dgm:pt modelId="{A01ECEF0-F233-E441-9718-AF76846883BB}" type="pres">
      <dgm:prSet presAssocID="{B6A2F0D0-E1C8-2043-B007-B73BE372AF94}" presName="rootComposite" presStyleCnt="0"/>
      <dgm:spPr/>
    </dgm:pt>
    <dgm:pt modelId="{9BB3D4FF-5E2A-4940-BF28-69FA5A5EF280}" type="pres">
      <dgm:prSet presAssocID="{B6A2F0D0-E1C8-2043-B007-B73BE372AF94}" presName="rootText" presStyleLbl="node3" presStyleIdx="2" presStyleCnt="9">
        <dgm:presLayoutVars>
          <dgm:chPref val="3"/>
        </dgm:presLayoutVars>
      </dgm:prSet>
      <dgm:spPr/>
    </dgm:pt>
    <dgm:pt modelId="{7AE7FBD3-0841-6546-914B-967C4977AD64}" type="pres">
      <dgm:prSet presAssocID="{B6A2F0D0-E1C8-2043-B007-B73BE372AF94}" presName="rootConnector" presStyleLbl="node3" presStyleIdx="2" presStyleCnt="9"/>
      <dgm:spPr/>
    </dgm:pt>
    <dgm:pt modelId="{16E4FC09-8C18-4D4F-A3E0-F51F8942B033}" type="pres">
      <dgm:prSet presAssocID="{B6A2F0D0-E1C8-2043-B007-B73BE372AF94}" presName="hierChild4" presStyleCnt="0"/>
      <dgm:spPr/>
    </dgm:pt>
    <dgm:pt modelId="{8B89DC76-5BC2-D442-A044-E0E04598A0C8}" type="pres">
      <dgm:prSet presAssocID="{B6A2F0D0-E1C8-2043-B007-B73BE372AF94}" presName="hierChild5" presStyleCnt="0"/>
      <dgm:spPr/>
    </dgm:pt>
    <dgm:pt modelId="{4D05C41F-FAC5-E84B-BF41-4F162F0145FE}" type="pres">
      <dgm:prSet presAssocID="{1425FA09-168D-6843-AEA8-08A86C2089C3}" presName="hierChild5" presStyleCnt="0"/>
      <dgm:spPr/>
    </dgm:pt>
    <dgm:pt modelId="{12B6E690-3A2F-0A46-AA45-041051F4DB7C}" type="pres">
      <dgm:prSet presAssocID="{7EDC080A-2955-B74C-A8FE-422A5DCE5900}" presName="Name37" presStyleLbl="parChTrans1D2" presStyleIdx="3" presStyleCnt="6"/>
      <dgm:spPr/>
    </dgm:pt>
    <dgm:pt modelId="{6360A87F-3AFB-A246-9FB6-59E0B0B6BECA}" type="pres">
      <dgm:prSet presAssocID="{DBAAF6E4-6C42-FE4E-AC4E-CE16FBA596E5}" presName="hierRoot2" presStyleCnt="0">
        <dgm:presLayoutVars>
          <dgm:hierBranch val="init"/>
        </dgm:presLayoutVars>
      </dgm:prSet>
      <dgm:spPr/>
    </dgm:pt>
    <dgm:pt modelId="{039501AC-5B92-994C-9603-DD15A63BE64F}" type="pres">
      <dgm:prSet presAssocID="{DBAAF6E4-6C42-FE4E-AC4E-CE16FBA596E5}" presName="rootComposite" presStyleCnt="0"/>
      <dgm:spPr/>
    </dgm:pt>
    <dgm:pt modelId="{4DF13577-EE74-2647-A46E-A8D6A24ECE36}" type="pres">
      <dgm:prSet presAssocID="{DBAAF6E4-6C42-FE4E-AC4E-CE16FBA596E5}" presName="rootText" presStyleLbl="node2" presStyleIdx="3" presStyleCnt="6">
        <dgm:presLayoutVars>
          <dgm:chPref val="3"/>
        </dgm:presLayoutVars>
      </dgm:prSet>
      <dgm:spPr/>
    </dgm:pt>
    <dgm:pt modelId="{6962A0AE-70B1-1F44-A0E3-3F1F43347573}" type="pres">
      <dgm:prSet presAssocID="{DBAAF6E4-6C42-FE4E-AC4E-CE16FBA596E5}" presName="rootConnector" presStyleLbl="node2" presStyleIdx="3" presStyleCnt="6"/>
      <dgm:spPr/>
    </dgm:pt>
    <dgm:pt modelId="{765708AE-5A13-4745-9158-5B74A82129CD}" type="pres">
      <dgm:prSet presAssocID="{DBAAF6E4-6C42-FE4E-AC4E-CE16FBA596E5}" presName="hierChild4" presStyleCnt="0"/>
      <dgm:spPr/>
    </dgm:pt>
    <dgm:pt modelId="{AFB59966-F2DB-894D-87E6-40F146C1369E}" type="pres">
      <dgm:prSet presAssocID="{A386D995-5F43-9244-BEA7-6E3BA994564A}" presName="Name37" presStyleLbl="parChTrans1D3" presStyleIdx="3" presStyleCnt="9"/>
      <dgm:spPr/>
    </dgm:pt>
    <dgm:pt modelId="{5F667AF0-8AC0-014B-95CB-C715537F1F8D}" type="pres">
      <dgm:prSet presAssocID="{80AE722E-73FC-A945-B86A-083A9288BC46}" presName="hierRoot2" presStyleCnt="0">
        <dgm:presLayoutVars>
          <dgm:hierBranch val="init"/>
        </dgm:presLayoutVars>
      </dgm:prSet>
      <dgm:spPr/>
    </dgm:pt>
    <dgm:pt modelId="{D8256A84-4AE0-0044-B98A-5ECAE99B2461}" type="pres">
      <dgm:prSet presAssocID="{80AE722E-73FC-A945-B86A-083A9288BC46}" presName="rootComposite" presStyleCnt="0"/>
      <dgm:spPr/>
    </dgm:pt>
    <dgm:pt modelId="{8425DE49-A292-304E-92A8-E21337CBBDB0}" type="pres">
      <dgm:prSet presAssocID="{80AE722E-73FC-A945-B86A-083A9288BC46}" presName="rootText" presStyleLbl="node3" presStyleIdx="3" presStyleCnt="9">
        <dgm:presLayoutVars>
          <dgm:chPref val="3"/>
        </dgm:presLayoutVars>
      </dgm:prSet>
      <dgm:spPr/>
    </dgm:pt>
    <dgm:pt modelId="{1710D730-A80F-4748-9AA6-D9FE31FD671D}" type="pres">
      <dgm:prSet presAssocID="{80AE722E-73FC-A945-B86A-083A9288BC46}" presName="rootConnector" presStyleLbl="node3" presStyleIdx="3" presStyleCnt="9"/>
      <dgm:spPr/>
    </dgm:pt>
    <dgm:pt modelId="{6DB8656D-5ABA-5742-A3A0-4453E4C077F7}" type="pres">
      <dgm:prSet presAssocID="{80AE722E-73FC-A945-B86A-083A9288BC46}" presName="hierChild4" presStyleCnt="0"/>
      <dgm:spPr/>
    </dgm:pt>
    <dgm:pt modelId="{B97C0CC5-8A9E-0841-B408-453544F3A897}" type="pres">
      <dgm:prSet presAssocID="{80AE722E-73FC-A945-B86A-083A9288BC46}" presName="hierChild5" presStyleCnt="0"/>
      <dgm:spPr/>
    </dgm:pt>
    <dgm:pt modelId="{83556C68-DC1A-E24A-973F-98A33C7AAB60}" type="pres">
      <dgm:prSet presAssocID="{D5D602D2-500D-394A-B314-66334E08F675}" presName="Name37" presStyleLbl="parChTrans1D3" presStyleIdx="4" presStyleCnt="9"/>
      <dgm:spPr/>
    </dgm:pt>
    <dgm:pt modelId="{840946C5-AA54-7449-A660-4FBF85B62163}" type="pres">
      <dgm:prSet presAssocID="{3DB850DC-31B0-4047-9279-E0B64A366E68}" presName="hierRoot2" presStyleCnt="0">
        <dgm:presLayoutVars>
          <dgm:hierBranch val="init"/>
        </dgm:presLayoutVars>
      </dgm:prSet>
      <dgm:spPr/>
    </dgm:pt>
    <dgm:pt modelId="{C184822F-9729-B447-9842-0D5929879CF1}" type="pres">
      <dgm:prSet presAssocID="{3DB850DC-31B0-4047-9279-E0B64A366E68}" presName="rootComposite" presStyleCnt="0"/>
      <dgm:spPr/>
    </dgm:pt>
    <dgm:pt modelId="{BD141DEF-F118-8E4F-A267-05DF2FA7E1A4}" type="pres">
      <dgm:prSet presAssocID="{3DB850DC-31B0-4047-9279-E0B64A366E68}" presName="rootText" presStyleLbl="node3" presStyleIdx="4" presStyleCnt="9">
        <dgm:presLayoutVars>
          <dgm:chPref val="3"/>
        </dgm:presLayoutVars>
      </dgm:prSet>
      <dgm:spPr/>
    </dgm:pt>
    <dgm:pt modelId="{7219CD6F-B7C3-864A-ABC7-A611C2E13F20}" type="pres">
      <dgm:prSet presAssocID="{3DB850DC-31B0-4047-9279-E0B64A366E68}" presName="rootConnector" presStyleLbl="node3" presStyleIdx="4" presStyleCnt="9"/>
      <dgm:spPr/>
    </dgm:pt>
    <dgm:pt modelId="{847501D5-C085-864D-B6A2-AC6575BF1C87}" type="pres">
      <dgm:prSet presAssocID="{3DB850DC-31B0-4047-9279-E0B64A366E68}" presName="hierChild4" presStyleCnt="0"/>
      <dgm:spPr/>
    </dgm:pt>
    <dgm:pt modelId="{B8EACF52-EB07-A248-8829-DC083D43B4B9}" type="pres">
      <dgm:prSet presAssocID="{3DB850DC-31B0-4047-9279-E0B64A366E68}" presName="hierChild5" presStyleCnt="0"/>
      <dgm:spPr/>
    </dgm:pt>
    <dgm:pt modelId="{1A8F9498-72C8-2941-A722-660C6638FC44}" type="pres">
      <dgm:prSet presAssocID="{DBAAF6E4-6C42-FE4E-AC4E-CE16FBA596E5}" presName="hierChild5" presStyleCnt="0"/>
      <dgm:spPr/>
    </dgm:pt>
    <dgm:pt modelId="{CA65AB6C-A3E7-9A4B-9BCD-D2D8E3F2CBBA}" type="pres">
      <dgm:prSet presAssocID="{65F62690-B7EA-C046-9AA6-0CBBF76FF407}" presName="Name37" presStyleLbl="parChTrans1D2" presStyleIdx="4" presStyleCnt="6"/>
      <dgm:spPr/>
    </dgm:pt>
    <dgm:pt modelId="{D6766F68-D782-5340-A159-A42A2920249E}" type="pres">
      <dgm:prSet presAssocID="{80A02CAF-8FE0-B644-B008-5423FCA34453}" presName="hierRoot2" presStyleCnt="0">
        <dgm:presLayoutVars>
          <dgm:hierBranch val="init"/>
        </dgm:presLayoutVars>
      </dgm:prSet>
      <dgm:spPr/>
    </dgm:pt>
    <dgm:pt modelId="{498537BF-649D-954C-8E31-1C4D08A89265}" type="pres">
      <dgm:prSet presAssocID="{80A02CAF-8FE0-B644-B008-5423FCA34453}" presName="rootComposite" presStyleCnt="0"/>
      <dgm:spPr/>
    </dgm:pt>
    <dgm:pt modelId="{064A9A90-F1CD-1C44-8C08-575DFACAE682}" type="pres">
      <dgm:prSet presAssocID="{80A02CAF-8FE0-B644-B008-5423FCA34453}" presName="rootText" presStyleLbl="node2" presStyleIdx="4" presStyleCnt="6">
        <dgm:presLayoutVars>
          <dgm:chPref val="3"/>
        </dgm:presLayoutVars>
      </dgm:prSet>
      <dgm:spPr/>
    </dgm:pt>
    <dgm:pt modelId="{3DFE91B9-F969-9242-B83D-0BDB7C600762}" type="pres">
      <dgm:prSet presAssocID="{80A02CAF-8FE0-B644-B008-5423FCA34453}" presName="rootConnector" presStyleLbl="node2" presStyleIdx="4" presStyleCnt="6"/>
      <dgm:spPr/>
    </dgm:pt>
    <dgm:pt modelId="{CD4FEA14-07AB-654C-A82F-20AFE3EDB5BE}" type="pres">
      <dgm:prSet presAssocID="{80A02CAF-8FE0-B644-B008-5423FCA34453}" presName="hierChild4" presStyleCnt="0"/>
      <dgm:spPr/>
    </dgm:pt>
    <dgm:pt modelId="{895B54E8-CA01-4744-B5BC-D83771EDD85A}" type="pres">
      <dgm:prSet presAssocID="{1990125E-392C-6B46-AA5F-2DA08EE74830}" presName="Name37" presStyleLbl="parChTrans1D3" presStyleIdx="5" presStyleCnt="9"/>
      <dgm:spPr/>
    </dgm:pt>
    <dgm:pt modelId="{29CA27C3-C80E-B949-9729-EB1CD9D792C4}" type="pres">
      <dgm:prSet presAssocID="{92245543-318D-6540-95E1-35FDBF7D5F80}" presName="hierRoot2" presStyleCnt="0">
        <dgm:presLayoutVars>
          <dgm:hierBranch val="init"/>
        </dgm:presLayoutVars>
      </dgm:prSet>
      <dgm:spPr/>
    </dgm:pt>
    <dgm:pt modelId="{2A9116FF-87CC-974C-A278-2F88FF9F7D55}" type="pres">
      <dgm:prSet presAssocID="{92245543-318D-6540-95E1-35FDBF7D5F80}" presName="rootComposite" presStyleCnt="0"/>
      <dgm:spPr/>
    </dgm:pt>
    <dgm:pt modelId="{7E2BC465-414F-5C49-90EB-D4832F33073A}" type="pres">
      <dgm:prSet presAssocID="{92245543-318D-6540-95E1-35FDBF7D5F80}" presName="rootText" presStyleLbl="node3" presStyleIdx="5" presStyleCnt="9">
        <dgm:presLayoutVars>
          <dgm:chPref val="3"/>
        </dgm:presLayoutVars>
      </dgm:prSet>
      <dgm:spPr/>
    </dgm:pt>
    <dgm:pt modelId="{504968C4-3EED-6A40-946E-AC7C34E014C4}" type="pres">
      <dgm:prSet presAssocID="{92245543-318D-6540-95E1-35FDBF7D5F80}" presName="rootConnector" presStyleLbl="node3" presStyleIdx="5" presStyleCnt="9"/>
      <dgm:spPr/>
    </dgm:pt>
    <dgm:pt modelId="{ECF6E54D-7C4C-E247-AAD0-AEB2358C5D14}" type="pres">
      <dgm:prSet presAssocID="{92245543-318D-6540-95E1-35FDBF7D5F80}" presName="hierChild4" presStyleCnt="0"/>
      <dgm:spPr/>
    </dgm:pt>
    <dgm:pt modelId="{D8D9F8E2-76EA-3247-B3F1-4EE9E4EC7C97}" type="pres">
      <dgm:prSet presAssocID="{92245543-318D-6540-95E1-35FDBF7D5F80}" presName="hierChild5" presStyleCnt="0"/>
      <dgm:spPr/>
    </dgm:pt>
    <dgm:pt modelId="{944DB086-E82A-1C4D-8316-2BE9620581FB}" type="pres">
      <dgm:prSet presAssocID="{D54AFE37-15F6-D742-BA3B-B58FD8D951B7}" presName="Name37" presStyleLbl="parChTrans1D3" presStyleIdx="6" presStyleCnt="9"/>
      <dgm:spPr/>
    </dgm:pt>
    <dgm:pt modelId="{223CB495-BC14-1946-B0FE-D8F7FAB947ED}" type="pres">
      <dgm:prSet presAssocID="{DAB8AF9E-5C55-2545-BDA9-A88FCC45EB85}" presName="hierRoot2" presStyleCnt="0">
        <dgm:presLayoutVars>
          <dgm:hierBranch val="init"/>
        </dgm:presLayoutVars>
      </dgm:prSet>
      <dgm:spPr/>
    </dgm:pt>
    <dgm:pt modelId="{F701AC0F-CF59-C64A-B220-F7FB62E45E63}" type="pres">
      <dgm:prSet presAssocID="{DAB8AF9E-5C55-2545-BDA9-A88FCC45EB85}" presName="rootComposite" presStyleCnt="0"/>
      <dgm:spPr/>
    </dgm:pt>
    <dgm:pt modelId="{3D3FE9EE-DFA7-7844-A0CF-DBD0AA1A29E2}" type="pres">
      <dgm:prSet presAssocID="{DAB8AF9E-5C55-2545-BDA9-A88FCC45EB85}" presName="rootText" presStyleLbl="node3" presStyleIdx="6" presStyleCnt="9">
        <dgm:presLayoutVars>
          <dgm:chPref val="3"/>
        </dgm:presLayoutVars>
      </dgm:prSet>
      <dgm:spPr/>
    </dgm:pt>
    <dgm:pt modelId="{A0B43CF5-05A7-F141-9F17-1C96270AB6FF}" type="pres">
      <dgm:prSet presAssocID="{DAB8AF9E-5C55-2545-BDA9-A88FCC45EB85}" presName="rootConnector" presStyleLbl="node3" presStyleIdx="6" presStyleCnt="9"/>
      <dgm:spPr/>
    </dgm:pt>
    <dgm:pt modelId="{AACCBEAD-11A2-2E41-AEB3-5877BBEC2133}" type="pres">
      <dgm:prSet presAssocID="{DAB8AF9E-5C55-2545-BDA9-A88FCC45EB85}" presName="hierChild4" presStyleCnt="0"/>
      <dgm:spPr/>
    </dgm:pt>
    <dgm:pt modelId="{77D3826E-D340-FC44-8991-7EF352F83A83}" type="pres">
      <dgm:prSet presAssocID="{DAB8AF9E-5C55-2545-BDA9-A88FCC45EB85}" presName="hierChild5" presStyleCnt="0"/>
      <dgm:spPr/>
    </dgm:pt>
    <dgm:pt modelId="{83CF817C-CCB3-F543-B8DB-498B6FB3B1B5}" type="pres">
      <dgm:prSet presAssocID="{80A02CAF-8FE0-B644-B008-5423FCA34453}" presName="hierChild5" presStyleCnt="0"/>
      <dgm:spPr/>
    </dgm:pt>
    <dgm:pt modelId="{8B2A9BDC-6E6B-AC4A-913D-D88616B67E07}" type="pres">
      <dgm:prSet presAssocID="{57BC6D36-33AE-384A-AC2B-2EE583620D58}" presName="Name37" presStyleLbl="parChTrans1D2" presStyleIdx="5" presStyleCnt="6"/>
      <dgm:spPr/>
    </dgm:pt>
    <dgm:pt modelId="{9164D2DF-E3AF-0A43-9EEE-E6D1E7EA00CA}" type="pres">
      <dgm:prSet presAssocID="{C86734D3-326D-7948-A33A-F7EB507FE333}" presName="hierRoot2" presStyleCnt="0">
        <dgm:presLayoutVars>
          <dgm:hierBranch val="init"/>
        </dgm:presLayoutVars>
      </dgm:prSet>
      <dgm:spPr/>
    </dgm:pt>
    <dgm:pt modelId="{6F296151-07EE-D644-B9AC-DAA8D6004378}" type="pres">
      <dgm:prSet presAssocID="{C86734D3-326D-7948-A33A-F7EB507FE333}" presName="rootComposite" presStyleCnt="0"/>
      <dgm:spPr/>
    </dgm:pt>
    <dgm:pt modelId="{AFCC3943-621A-6F40-92F0-85AB16CD7706}" type="pres">
      <dgm:prSet presAssocID="{C86734D3-326D-7948-A33A-F7EB507FE333}" presName="rootText" presStyleLbl="node2" presStyleIdx="5" presStyleCnt="6">
        <dgm:presLayoutVars>
          <dgm:chPref val="3"/>
        </dgm:presLayoutVars>
      </dgm:prSet>
      <dgm:spPr/>
    </dgm:pt>
    <dgm:pt modelId="{CBC3228C-4ABC-7E4D-A08B-192AA291EAAC}" type="pres">
      <dgm:prSet presAssocID="{C86734D3-326D-7948-A33A-F7EB507FE333}" presName="rootConnector" presStyleLbl="node2" presStyleIdx="5" presStyleCnt="6"/>
      <dgm:spPr/>
    </dgm:pt>
    <dgm:pt modelId="{A02F5771-569B-1A45-BD65-D64484F93EC5}" type="pres">
      <dgm:prSet presAssocID="{C86734D3-326D-7948-A33A-F7EB507FE333}" presName="hierChild4" presStyleCnt="0"/>
      <dgm:spPr/>
    </dgm:pt>
    <dgm:pt modelId="{431DC3C0-45E6-0A4D-972D-F7CEC01ED53F}" type="pres">
      <dgm:prSet presAssocID="{7D82B5C6-8211-4749-8A59-F4B4F19B294E}" presName="Name37" presStyleLbl="parChTrans1D3" presStyleIdx="7" presStyleCnt="9"/>
      <dgm:spPr/>
    </dgm:pt>
    <dgm:pt modelId="{6767D010-300E-8541-9AF1-2448E51355C7}" type="pres">
      <dgm:prSet presAssocID="{30C76786-18C6-7B40-AC85-0034CDBAD91A}" presName="hierRoot2" presStyleCnt="0">
        <dgm:presLayoutVars>
          <dgm:hierBranch val="init"/>
        </dgm:presLayoutVars>
      </dgm:prSet>
      <dgm:spPr/>
    </dgm:pt>
    <dgm:pt modelId="{AC4A7398-3AAD-1E4F-A3BF-0067B7F238A1}" type="pres">
      <dgm:prSet presAssocID="{30C76786-18C6-7B40-AC85-0034CDBAD91A}" presName="rootComposite" presStyleCnt="0"/>
      <dgm:spPr/>
    </dgm:pt>
    <dgm:pt modelId="{D60D373F-5865-4346-8BEB-505BBA815730}" type="pres">
      <dgm:prSet presAssocID="{30C76786-18C6-7B40-AC85-0034CDBAD91A}" presName="rootText" presStyleLbl="node3" presStyleIdx="7" presStyleCnt="9">
        <dgm:presLayoutVars>
          <dgm:chPref val="3"/>
        </dgm:presLayoutVars>
      </dgm:prSet>
      <dgm:spPr/>
    </dgm:pt>
    <dgm:pt modelId="{A0D06CD2-3ACA-C64F-8E66-0417DFE8B1FB}" type="pres">
      <dgm:prSet presAssocID="{30C76786-18C6-7B40-AC85-0034CDBAD91A}" presName="rootConnector" presStyleLbl="node3" presStyleIdx="7" presStyleCnt="9"/>
      <dgm:spPr/>
    </dgm:pt>
    <dgm:pt modelId="{580CF722-1852-C344-B025-E97EC35E18C5}" type="pres">
      <dgm:prSet presAssocID="{30C76786-18C6-7B40-AC85-0034CDBAD91A}" presName="hierChild4" presStyleCnt="0"/>
      <dgm:spPr/>
    </dgm:pt>
    <dgm:pt modelId="{73374687-45B0-D341-A4D8-C210A5917DFE}" type="pres">
      <dgm:prSet presAssocID="{30C76786-18C6-7B40-AC85-0034CDBAD91A}" presName="hierChild5" presStyleCnt="0"/>
      <dgm:spPr/>
    </dgm:pt>
    <dgm:pt modelId="{B7478760-EFF3-2F4B-ABF6-D269D9D01402}" type="pres">
      <dgm:prSet presAssocID="{310C8173-23A7-EC4B-8E5D-C956E1279F93}" presName="Name37" presStyleLbl="parChTrans1D3" presStyleIdx="8" presStyleCnt="9"/>
      <dgm:spPr/>
    </dgm:pt>
    <dgm:pt modelId="{F9CD5BF2-4FC0-8743-BF01-46348E13A801}" type="pres">
      <dgm:prSet presAssocID="{773740C6-F222-3A44-8669-AD94D1C48F1C}" presName="hierRoot2" presStyleCnt="0">
        <dgm:presLayoutVars>
          <dgm:hierBranch val="init"/>
        </dgm:presLayoutVars>
      </dgm:prSet>
      <dgm:spPr/>
    </dgm:pt>
    <dgm:pt modelId="{3D2A37A9-8C67-3A40-AA19-5B52D2D0015F}" type="pres">
      <dgm:prSet presAssocID="{773740C6-F222-3A44-8669-AD94D1C48F1C}" presName="rootComposite" presStyleCnt="0"/>
      <dgm:spPr/>
    </dgm:pt>
    <dgm:pt modelId="{D0C40297-A67D-4C46-A53F-71BC5C989422}" type="pres">
      <dgm:prSet presAssocID="{773740C6-F222-3A44-8669-AD94D1C48F1C}" presName="rootText" presStyleLbl="node3" presStyleIdx="8" presStyleCnt="9">
        <dgm:presLayoutVars>
          <dgm:chPref val="3"/>
        </dgm:presLayoutVars>
      </dgm:prSet>
      <dgm:spPr/>
    </dgm:pt>
    <dgm:pt modelId="{24B7C652-D3CE-964F-9CEE-F276EBB1209D}" type="pres">
      <dgm:prSet presAssocID="{773740C6-F222-3A44-8669-AD94D1C48F1C}" presName="rootConnector" presStyleLbl="node3" presStyleIdx="8" presStyleCnt="9"/>
      <dgm:spPr/>
    </dgm:pt>
    <dgm:pt modelId="{8976C213-4A8A-C345-86C8-2543E0C86DA1}" type="pres">
      <dgm:prSet presAssocID="{773740C6-F222-3A44-8669-AD94D1C48F1C}" presName="hierChild4" presStyleCnt="0"/>
      <dgm:spPr/>
    </dgm:pt>
    <dgm:pt modelId="{2644EEE5-D906-9A45-AC5C-4B730878BC39}" type="pres">
      <dgm:prSet presAssocID="{773740C6-F222-3A44-8669-AD94D1C48F1C}" presName="hierChild5" presStyleCnt="0"/>
      <dgm:spPr/>
    </dgm:pt>
    <dgm:pt modelId="{C3BA95DC-310C-B345-90E8-6B6389E225C1}" type="pres">
      <dgm:prSet presAssocID="{C86734D3-326D-7948-A33A-F7EB507FE333}" presName="hierChild5" presStyleCnt="0"/>
      <dgm:spPr/>
    </dgm:pt>
    <dgm:pt modelId="{EFD4161F-5BF0-8F40-9060-F832C23887B6}" type="pres">
      <dgm:prSet presAssocID="{DF7B748E-94BE-DC4B-AB6E-46700F1F918E}" presName="hierChild3" presStyleCnt="0"/>
      <dgm:spPr/>
    </dgm:pt>
  </dgm:ptLst>
  <dgm:cxnLst>
    <dgm:cxn modelId="{B2D26D01-660A-294D-9AB1-8D27BD4646A5}" type="presOf" srcId="{2920DEBD-3787-2046-AA21-E41A500DA5D1}" destId="{1721EDA0-18D2-8840-838A-763377B318B6}" srcOrd="0" destOrd="0" presId="urn:microsoft.com/office/officeart/2005/8/layout/orgChart1"/>
    <dgm:cxn modelId="{0ADAC607-B490-E747-9C75-2D4665B86BAD}" srcId="{1425FA09-168D-6843-AEA8-08A86C2089C3}" destId="{A0EE4089-5362-4246-B3DC-A80CC5EB2A70}" srcOrd="1" destOrd="0" parTransId="{50BA72B0-A1B8-3545-A33F-DE6C6756B0FD}" sibTransId="{BAC6EFF1-ADF8-EC42-9576-0F8BE3EAB8DC}"/>
    <dgm:cxn modelId="{DF335D09-C2BD-DD46-A6D7-214329760D4B}" type="presOf" srcId="{D54AFE37-15F6-D742-BA3B-B58FD8D951B7}" destId="{944DB086-E82A-1C4D-8316-2BE9620581FB}" srcOrd="0" destOrd="0" presId="urn:microsoft.com/office/officeart/2005/8/layout/orgChart1"/>
    <dgm:cxn modelId="{7026330B-3ED8-6A4A-A39C-45964C68FF13}" type="presOf" srcId="{50BA72B0-A1B8-3545-A33F-DE6C6756B0FD}" destId="{ECC141F7-D465-1343-A6D3-8CE969B96634}" srcOrd="0" destOrd="0" presId="urn:microsoft.com/office/officeart/2005/8/layout/orgChart1"/>
    <dgm:cxn modelId="{430F510C-4FE5-7045-AF8E-4EDC253A352E}" type="presOf" srcId="{5B76A50F-3D00-E94C-BF99-BE316871B2A7}" destId="{328C6E69-C7B1-5045-A37A-9A94AF8F54A3}" srcOrd="0" destOrd="0" presId="urn:microsoft.com/office/officeart/2005/8/layout/orgChart1"/>
    <dgm:cxn modelId="{D52D470D-8F22-564A-AB98-74BA3769F99B}" type="presOf" srcId="{7C8C2667-11B2-4E41-8D2F-E813FDF8C210}" destId="{86C2F61C-290E-0C4E-AF48-4125174EAC96}" srcOrd="0" destOrd="0" presId="urn:microsoft.com/office/officeart/2005/8/layout/orgChart1"/>
    <dgm:cxn modelId="{1451DA0E-E37F-6740-BAF6-5FC71F50F70D}" type="presOf" srcId="{DF7B748E-94BE-DC4B-AB6E-46700F1F918E}" destId="{4B0E5451-C227-9A48-B63E-BD9E2AB8C045}" srcOrd="0" destOrd="0" presId="urn:microsoft.com/office/officeart/2005/8/layout/orgChart1"/>
    <dgm:cxn modelId="{99A84113-8D33-8141-AC05-421A3455B867}" type="presOf" srcId="{30C76786-18C6-7B40-AC85-0034CDBAD91A}" destId="{D60D373F-5865-4346-8BEB-505BBA815730}" srcOrd="0" destOrd="0" presId="urn:microsoft.com/office/officeart/2005/8/layout/orgChart1"/>
    <dgm:cxn modelId="{A3F6D017-73F0-8147-A1AF-13027542778F}" type="presOf" srcId="{DF7B748E-94BE-DC4B-AB6E-46700F1F918E}" destId="{AA467FE9-B996-6F41-9B82-307BD9D088D9}" srcOrd="1" destOrd="0" presId="urn:microsoft.com/office/officeart/2005/8/layout/orgChart1"/>
    <dgm:cxn modelId="{7E7AC91C-76C4-2245-93EB-91E4C67C2FA8}" srcId="{DBAAF6E4-6C42-FE4E-AC4E-CE16FBA596E5}" destId="{3DB850DC-31B0-4047-9279-E0B64A366E68}" srcOrd="1" destOrd="0" parTransId="{D5D602D2-500D-394A-B314-66334E08F675}" sibTransId="{8476826B-7F92-114C-926D-A7D9F72626CB}"/>
    <dgm:cxn modelId="{C9D7181D-7E2C-5B47-815A-C329CA072FB7}" type="presOf" srcId="{1425FA09-168D-6843-AEA8-08A86C2089C3}" destId="{75485BC2-6DCF-7F4B-A402-EE3E11F708EB}" srcOrd="0" destOrd="0" presId="urn:microsoft.com/office/officeart/2005/8/layout/orgChart1"/>
    <dgm:cxn modelId="{F3701021-1DA0-E940-8C1A-A86739FA87A5}" type="presOf" srcId="{B6A2F0D0-E1C8-2043-B007-B73BE372AF94}" destId="{7AE7FBD3-0841-6546-914B-967C4977AD64}" srcOrd="1" destOrd="0" presId="urn:microsoft.com/office/officeart/2005/8/layout/orgChart1"/>
    <dgm:cxn modelId="{87957127-1202-1842-A03C-1E425EBA6725}" srcId="{C86734D3-326D-7948-A33A-F7EB507FE333}" destId="{773740C6-F222-3A44-8669-AD94D1C48F1C}" srcOrd="1" destOrd="0" parTransId="{310C8173-23A7-EC4B-8E5D-C956E1279F93}" sibTransId="{8C425067-A05A-D644-A8DF-6EE53AC77625}"/>
    <dgm:cxn modelId="{B954E027-EB19-614B-914E-D2B760B2996D}" type="presOf" srcId="{A0EE4089-5362-4246-B3DC-A80CC5EB2A70}" destId="{7E6ED6EC-C19B-C84D-A90E-A639638373B7}" srcOrd="1" destOrd="0" presId="urn:microsoft.com/office/officeart/2005/8/layout/orgChart1"/>
    <dgm:cxn modelId="{126AF62D-A836-3D4A-B265-4681070C246F}" srcId="{DF7B748E-94BE-DC4B-AB6E-46700F1F918E}" destId="{1425FA09-168D-6843-AEA8-08A86C2089C3}" srcOrd="2" destOrd="0" parTransId="{D4582E65-C921-8C42-AC51-3FA33B6785DE}" sibTransId="{DC29FE95-DF1C-9E47-B959-EBF69EDDB1D9}"/>
    <dgm:cxn modelId="{8CFCD72F-1048-8F4B-A410-9B70FDB7F78F}" type="presOf" srcId="{57BC6D36-33AE-384A-AC2B-2EE583620D58}" destId="{8B2A9BDC-6E6B-AC4A-913D-D88616B67E07}" srcOrd="0" destOrd="0" presId="urn:microsoft.com/office/officeart/2005/8/layout/orgChart1"/>
    <dgm:cxn modelId="{EABF213D-B484-9F47-A82F-1321BAEA698C}" type="presOf" srcId="{80A02CAF-8FE0-B644-B008-5423FCA34453}" destId="{3DFE91B9-F969-9242-B83D-0BDB7C600762}" srcOrd="1" destOrd="0" presId="urn:microsoft.com/office/officeart/2005/8/layout/orgChart1"/>
    <dgm:cxn modelId="{6D80013E-FCB4-4D4A-B9FB-9B9408127157}" type="presOf" srcId="{A0EE4089-5362-4246-B3DC-A80CC5EB2A70}" destId="{E520A91C-E275-F54C-B6FA-D298ECA96D0B}" srcOrd="0" destOrd="0" presId="urn:microsoft.com/office/officeart/2005/8/layout/orgChart1"/>
    <dgm:cxn modelId="{F5873545-98F2-8F45-ADA7-69D3FCD8160F}" srcId="{DF7B748E-94BE-DC4B-AB6E-46700F1F918E}" destId="{DBAAF6E4-6C42-FE4E-AC4E-CE16FBA596E5}" srcOrd="3" destOrd="0" parTransId="{7EDC080A-2955-B74C-A8FE-422A5DCE5900}" sibTransId="{899FADBF-49B7-3142-9F80-85F06D7573BC}"/>
    <dgm:cxn modelId="{DBE09049-BFE0-9249-AB82-0AE52E075156}" type="presOf" srcId="{CEDEC5F2-15CF-B444-976E-610CE28C7622}" destId="{AC9A86EB-E7BD-014F-86E0-700A217A27E8}" srcOrd="0" destOrd="0" presId="urn:microsoft.com/office/officeart/2005/8/layout/orgChart1"/>
    <dgm:cxn modelId="{DCB1114D-79C1-6041-8B41-B911C75FB7C2}" type="presOf" srcId="{DAB8AF9E-5C55-2545-BDA9-A88FCC45EB85}" destId="{A0B43CF5-05A7-F141-9F17-1C96270AB6FF}" srcOrd="1" destOrd="0" presId="urn:microsoft.com/office/officeart/2005/8/layout/orgChart1"/>
    <dgm:cxn modelId="{550AF855-714A-674B-8C5C-62462682CBE9}" type="presOf" srcId="{DAB8AF9E-5C55-2545-BDA9-A88FCC45EB85}" destId="{3D3FE9EE-DFA7-7844-A0CF-DBD0AA1A29E2}" srcOrd="0" destOrd="0" presId="urn:microsoft.com/office/officeart/2005/8/layout/orgChart1"/>
    <dgm:cxn modelId="{9750F756-CB8A-7740-B0C8-04082721AEA8}" type="presOf" srcId="{C86734D3-326D-7948-A33A-F7EB507FE333}" destId="{CBC3228C-4ABC-7E4D-A08B-192AA291EAAC}" srcOrd="1" destOrd="0" presId="urn:microsoft.com/office/officeart/2005/8/layout/orgChart1"/>
    <dgm:cxn modelId="{25CC575B-468C-624C-84B6-39454188077D}" type="presOf" srcId="{9EAAE926-516C-E445-A360-449266711EAD}" destId="{EEA043B9-545B-B744-A591-B1780B1758AC}" srcOrd="1" destOrd="0" presId="urn:microsoft.com/office/officeart/2005/8/layout/orgChart1"/>
    <dgm:cxn modelId="{0636125F-077D-D44C-9FD7-7A18D23C846E}" type="presOf" srcId="{5B76A50F-3D00-E94C-BF99-BE316871B2A7}" destId="{7109A342-0850-564A-BE03-B4047357C685}" srcOrd="1" destOrd="0" presId="urn:microsoft.com/office/officeart/2005/8/layout/orgChart1"/>
    <dgm:cxn modelId="{D529B25F-12B2-C24B-9EB1-F13C26FB8CD1}" type="presOf" srcId="{773740C6-F222-3A44-8669-AD94D1C48F1C}" destId="{D0C40297-A67D-4C46-A53F-71BC5C989422}" srcOrd="0" destOrd="0" presId="urn:microsoft.com/office/officeart/2005/8/layout/orgChart1"/>
    <dgm:cxn modelId="{AFED7E61-13DC-E644-9E6C-903E8D6FF15D}" type="presOf" srcId="{7EDC080A-2955-B74C-A8FE-422A5DCE5900}" destId="{12B6E690-3A2F-0A46-AA45-041051F4DB7C}" srcOrd="0" destOrd="0" presId="urn:microsoft.com/office/officeart/2005/8/layout/orgChart1"/>
    <dgm:cxn modelId="{B60CB661-715E-2045-B3F4-234ED1022A7D}" type="presOf" srcId="{7D82B5C6-8211-4749-8A59-F4B4F19B294E}" destId="{431DC3C0-45E6-0A4D-972D-F7CEC01ED53F}" srcOrd="0" destOrd="0" presId="urn:microsoft.com/office/officeart/2005/8/layout/orgChart1"/>
    <dgm:cxn modelId="{013C3366-7E35-E743-9A2C-1C6BB8263F65}" type="presOf" srcId="{80AE722E-73FC-A945-B86A-083A9288BC46}" destId="{1710D730-A80F-4748-9AA6-D9FE31FD671D}" srcOrd="1" destOrd="0" presId="urn:microsoft.com/office/officeart/2005/8/layout/orgChart1"/>
    <dgm:cxn modelId="{D8815969-1449-B748-8738-528885FFA992}" type="presOf" srcId="{30C76786-18C6-7B40-AC85-0034CDBAD91A}" destId="{A0D06CD2-3ACA-C64F-8E66-0417DFE8B1FB}" srcOrd="1" destOrd="0" presId="urn:microsoft.com/office/officeart/2005/8/layout/orgChart1"/>
    <dgm:cxn modelId="{79DCF470-EEB8-AE40-A02F-489E15541948}" type="presOf" srcId="{DCE49135-0284-5141-83F0-9A3347ED20E2}" destId="{FDDF7771-3009-7549-885A-134BFFAECDD6}" srcOrd="0" destOrd="0" presId="urn:microsoft.com/office/officeart/2005/8/layout/orgChart1"/>
    <dgm:cxn modelId="{2844F777-B8AE-2242-956A-1C8E70AE6D9D}" type="presOf" srcId="{3DB850DC-31B0-4047-9279-E0B64A366E68}" destId="{7219CD6F-B7C3-864A-ABC7-A611C2E13F20}" srcOrd="1" destOrd="0" presId="urn:microsoft.com/office/officeart/2005/8/layout/orgChart1"/>
    <dgm:cxn modelId="{C4C70A7D-4DAB-5244-8314-02F8747B51E3}" srcId="{DF7B748E-94BE-DC4B-AB6E-46700F1F918E}" destId="{4A1C0BCD-F88A-C94A-A50D-0575877B01D0}" srcOrd="0" destOrd="0" parTransId="{9FBD20E7-31B5-1246-B2A3-7280ED932F98}" sibTransId="{F0B202BA-6650-A54E-8F04-B95C3C79B2A3}"/>
    <dgm:cxn modelId="{71528F81-A7FE-434D-AEF3-70C51D803C98}" type="presOf" srcId="{DBAAF6E4-6C42-FE4E-AC4E-CE16FBA596E5}" destId="{4DF13577-EE74-2647-A46E-A8D6A24ECE36}" srcOrd="0" destOrd="0" presId="urn:microsoft.com/office/officeart/2005/8/layout/orgChart1"/>
    <dgm:cxn modelId="{DB6C6584-2423-8149-8BF6-5F3DED2A9F09}" srcId="{DF7B748E-94BE-DC4B-AB6E-46700F1F918E}" destId="{80A02CAF-8FE0-B644-B008-5423FCA34453}" srcOrd="4" destOrd="0" parTransId="{65F62690-B7EA-C046-9AA6-0CBBF76FF407}" sibTransId="{8DA44B88-72A5-CA46-B3DC-372E443F43FF}"/>
    <dgm:cxn modelId="{3EE75A85-F179-E549-A706-94BD23D63337}" srcId="{DF7B748E-94BE-DC4B-AB6E-46700F1F918E}" destId="{5B76A50F-3D00-E94C-BF99-BE316871B2A7}" srcOrd="1" destOrd="0" parTransId="{C39003F3-A7CA-AE4A-9D94-4CA374F19E2B}" sibTransId="{219D046B-7850-EB41-B986-34690A10F877}"/>
    <dgm:cxn modelId="{0D5E6A8A-7794-C644-AFAD-FAFB2C796FAA}" type="presOf" srcId="{65F62690-B7EA-C046-9AA6-0CBBF76FF407}" destId="{CA65AB6C-A3E7-9A4B-9BCD-D2D8E3F2CBBA}" srcOrd="0" destOrd="0" presId="urn:microsoft.com/office/officeart/2005/8/layout/orgChart1"/>
    <dgm:cxn modelId="{49D2768B-AA75-514E-BC19-DE96163E27A1}" srcId="{1425FA09-168D-6843-AEA8-08A86C2089C3}" destId="{B6A2F0D0-E1C8-2043-B007-B73BE372AF94}" srcOrd="2" destOrd="0" parTransId="{2920DEBD-3787-2046-AA21-E41A500DA5D1}" sibTransId="{8F425A8A-C1AD-B847-A69C-6E358482F6C1}"/>
    <dgm:cxn modelId="{DA18348D-7533-3A4B-A748-6022E6CBA209}" srcId="{DBAAF6E4-6C42-FE4E-AC4E-CE16FBA596E5}" destId="{80AE722E-73FC-A945-B86A-083A9288BC46}" srcOrd="0" destOrd="0" parTransId="{A386D995-5F43-9244-BEA7-6E3BA994564A}" sibTransId="{6DCC10FB-5AD8-3A43-9A06-C2C1D9CCC91D}"/>
    <dgm:cxn modelId="{C9441293-CDBC-B54E-8D3E-0D113B3612E8}" type="presOf" srcId="{9FBD20E7-31B5-1246-B2A3-7280ED932F98}" destId="{17AF7AB9-D407-C140-B9A2-813B53F5F785}" srcOrd="0" destOrd="0" presId="urn:microsoft.com/office/officeart/2005/8/layout/orgChart1"/>
    <dgm:cxn modelId="{6D50DD94-2A5F-B842-95EE-0D7F659234A4}" type="presOf" srcId="{773740C6-F222-3A44-8669-AD94D1C48F1C}" destId="{24B7C652-D3CE-964F-9CEE-F276EBB1209D}" srcOrd="1" destOrd="0" presId="urn:microsoft.com/office/officeart/2005/8/layout/orgChart1"/>
    <dgm:cxn modelId="{5D249695-2645-F047-8031-12F713A07066}" type="presOf" srcId="{47C86C04-8DCD-A044-AE0E-B7FCF05CDAAF}" destId="{816039C8-4ABE-9742-B96F-D94B2030E734}" srcOrd="0" destOrd="0" presId="urn:microsoft.com/office/officeart/2005/8/layout/orgChart1"/>
    <dgm:cxn modelId="{07D52C96-174A-5F4D-9593-8E08B549A356}" type="presOf" srcId="{D4582E65-C921-8C42-AC51-3FA33B6785DE}" destId="{B26CCCB7-BD9F-C14D-A973-ADD127844BD3}" srcOrd="0" destOrd="0" presId="urn:microsoft.com/office/officeart/2005/8/layout/orgChart1"/>
    <dgm:cxn modelId="{97DF939D-0BF6-E149-8690-0D048660FE01}" type="presOf" srcId="{DBAAF6E4-6C42-FE4E-AC4E-CE16FBA596E5}" destId="{6962A0AE-70B1-1F44-A0E3-3F1F43347573}" srcOrd="1" destOrd="0" presId="urn:microsoft.com/office/officeart/2005/8/layout/orgChart1"/>
    <dgm:cxn modelId="{58BFA1A1-9503-F548-9F20-787677A50C32}" type="presOf" srcId="{3DB850DC-31B0-4047-9279-E0B64A366E68}" destId="{BD141DEF-F118-8E4F-A267-05DF2FA7E1A4}" srcOrd="0" destOrd="0" presId="urn:microsoft.com/office/officeart/2005/8/layout/orgChart1"/>
    <dgm:cxn modelId="{E1250BA3-DDA2-8143-9F22-B3E227C3BAD5}" srcId="{DF7B748E-94BE-DC4B-AB6E-46700F1F918E}" destId="{C86734D3-326D-7948-A33A-F7EB507FE333}" srcOrd="5" destOrd="0" parTransId="{57BC6D36-33AE-384A-AC2B-2EE583620D58}" sibTransId="{C18E197E-72EB-F640-BF4E-F07641E04852}"/>
    <dgm:cxn modelId="{3E3FFBA4-8AAD-F241-A312-9534B8992FBE}" type="presOf" srcId="{80A02CAF-8FE0-B644-B008-5423FCA34453}" destId="{064A9A90-F1CD-1C44-8C08-575DFACAE682}" srcOrd="0" destOrd="0" presId="urn:microsoft.com/office/officeart/2005/8/layout/orgChart1"/>
    <dgm:cxn modelId="{848F3FA5-CA54-B24B-BB5C-3FFBEEED5CE3}" type="presOf" srcId="{4A1C0BCD-F88A-C94A-A50D-0575877B01D0}" destId="{D8D70979-EE82-9142-BBA4-53A2819F0349}" srcOrd="0" destOrd="0" presId="urn:microsoft.com/office/officeart/2005/8/layout/orgChart1"/>
    <dgm:cxn modelId="{88E315A7-7D08-5742-AE7B-13F49864F0F1}" type="presOf" srcId="{A386D995-5F43-9244-BEA7-6E3BA994564A}" destId="{AFB59966-F2DB-894D-87E6-40F146C1369E}" srcOrd="0" destOrd="0" presId="urn:microsoft.com/office/officeart/2005/8/layout/orgChart1"/>
    <dgm:cxn modelId="{E6801FAD-8CA0-3F43-95D9-DF6C05C6F1AB}" type="presOf" srcId="{310C8173-23A7-EC4B-8E5D-C956E1279F93}" destId="{B7478760-EFF3-2F4B-ABF6-D269D9D01402}" srcOrd="0" destOrd="0" presId="urn:microsoft.com/office/officeart/2005/8/layout/orgChart1"/>
    <dgm:cxn modelId="{3F64DCAE-3F5B-5848-B891-A46AB70D626C}" type="presOf" srcId="{80AE722E-73FC-A945-B86A-083A9288BC46}" destId="{8425DE49-A292-304E-92A8-E21337CBBDB0}" srcOrd="0" destOrd="0" presId="urn:microsoft.com/office/officeart/2005/8/layout/orgChart1"/>
    <dgm:cxn modelId="{83DC5AAF-C85C-B04D-9147-BC02A1659D60}" type="presOf" srcId="{1425FA09-168D-6843-AEA8-08A86C2089C3}" destId="{AE4FD60C-C138-4F44-8422-E8D69998C892}" srcOrd="1" destOrd="0" presId="urn:microsoft.com/office/officeart/2005/8/layout/orgChart1"/>
    <dgm:cxn modelId="{2FA215B7-7436-1D49-A6C0-1F84BCD6948A}" type="presOf" srcId="{92245543-318D-6540-95E1-35FDBF7D5F80}" destId="{504968C4-3EED-6A40-946E-AC7C34E014C4}" srcOrd="1" destOrd="0" presId="urn:microsoft.com/office/officeart/2005/8/layout/orgChart1"/>
    <dgm:cxn modelId="{71C272B9-81D9-A844-B141-EF6B2F116FD1}" type="presOf" srcId="{C86734D3-326D-7948-A33A-F7EB507FE333}" destId="{AFCC3943-621A-6F40-92F0-85AB16CD7706}" srcOrd="0" destOrd="0" presId="urn:microsoft.com/office/officeart/2005/8/layout/orgChart1"/>
    <dgm:cxn modelId="{B373FAB9-88F2-C042-AA53-6BCAB8379716}" type="presOf" srcId="{4A1C0BCD-F88A-C94A-A50D-0575877B01D0}" destId="{D5BEF8F7-5764-B74C-A1B5-37C0B26BDC19}" srcOrd="1" destOrd="0" presId="urn:microsoft.com/office/officeart/2005/8/layout/orgChart1"/>
    <dgm:cxn modelId="{2D7856C3-3BB0-9042-AC9E-6D431541F2DA}" srcId="{47C86C04-8DCD-A044-AE0E-B7FCF05CDAAF}" destId="{DF7B748E-94BE-DC4B-AB6E-46700F1F918E}" srcOrd="0" destOrd="0" parTransId="{EF109548-8EB3-F640-A523-B660AFBB3DE1}" sibTransId="{8F6A069B-4BEC-614F-9CEA-65D57936F3B9}"/>
    <dgm:cxn modelId="{4383CCC9-02BA-8741-BEF0-8C8BA2690710}" type="presOf" srcId="{9EAAE926-516C-E445-A360-449266711EAD}" destId="{24490298-4783-7743-BA94-EDA15437F5EB}" srcOrd="0" destOrd="0" presId="urn:microsoft.com/office/officeart/2005/8/layout/orgChart1"/>
    <dgm:cxn modelId="{F0533BCD-E00C-634A-8B7F-2F948B61E743}" srcId="{80A02CAF-8FE0-B644-B008-5423FCA34453}" destId="{DAB8AF9E-5C55-2545-BDA9-A88FCC45EB85}" srcOrd="1" destOrd="0" parTransId="{D54AFE37-15F6-D742-BA3B-B58FD8D951B7}" sibTransId="{3EF4DC0F-21A6-A046-972D-72DAD26C5CDD}"/>
    <dgm:cxn modelId="{EC776ECE-8E21-E34E-9FA3-71F09DD52152}" type="presOf" srcId="{DCE49135-0284-5141-83F0-9A3347ED20E2}" destId="{B3D8D390-0572-924F-B869-A55EFF013364}" srcOrd="1" destOrd="0" presId="urn:microsoft.com/office/officeart/2005/8/layout/orgChart1"/>
    <dgm:cxn modelId="{2D827CD9-5586-C442-98DA-CC52FDF7D94E}" srcId="{DCE49135-0284-5141-83F0-9A3347ED20E2}" destId="{9EAAE926-516C-E445-A360-449266711EAD}" srcOrd="0" destOrd="0" parTransId="{CEDEC5F2-15CF-B444-976E-610CE28C7622}" sibTransId="{0ACC39EB-C4BD-EF41-8E01-5A463E1ED4AD}"/>
    <dgm:cxn modelId="{CE70F3DD-1F4A-134C-BFFE-B15396345AB3}" type="presOf" srcId="{92245543-318D-6540-95E1-35FDBF7D5F80}" destId="{7E2BC465-414F-5C49-90EB-D4832F33073A}" srcOrd="0" destOrd="0" presId="urn:microsoft.com/office/officeart/2005/8/layout/orgChart1"/>
    <dgm:cxn modelId="{2A8006E2-3C4C-1C4D-B449-6F5C7AB90943}" type="presOf" srcId="{C39003F3-A7CA-AE4A-9D94-4CA374F19E2B}" destId="{0AE9AE23-9694-0849-8351-F0C718A934B1}" srcOrd="0" destOrd="0" presId="urn:microsoft.com/office/officeart/2005/8/layout/orgChart1"/>
    <dgm:cxn modelId="{391864E3-73FA-4845-91BB-4B00D99F0550}" srcId="{1425FA09-168D-6843-AEA8-08A86C2089C3}" destId="{DCE49135-0284-5141-83F0-9A3347ED20E2}" srcOrd="0" destOrd="0" parTransId="{7C8C2667-11B2-4E41-8D2F-E813FDF8C210}" sibTransId="{71D18998-1598-4E49-A196-4B347723980E}"/>
    <dgm:cxn modelId="{D8797AE8-3DDE-1948-B21C-2ABC4473C574}" srcId="{80A02CAF-8FE0-B644-B008-5423FCA34453}" destId="{92245543-318D-6540-95E1-35FDBF7D5F80}" srcOrd="0" destOrd="0" parTransId="{1990125E-392C-6B46-AA5F-2DA08EE74830}" sibTransId="{BC5CA5E1-835B-8343-8B08-4924EC0BF9B2}"/>
    <dgm:cxn modelId="{04C44BED-630D-004F-AEF2-3662349D8B13}" type="presOf" srcId="{1990125E-392C-6B46-AA5F-2DA08EE74830}" destId="{895B54E8-CA01-4744-B5BC-D83771EDD85A}" srcOrd="0" destOrd="0" presId="urn:microsoft.com/office/officeart/2005/8/layout/orgChart1"/>
    <dgm:cxn modelId="{95CEACF1-70E3-1E40-88D5-FE79FC2CCE08}" type="presOf" srcId="{B6A2F0D0-E1C8-2043-B007-B73BE372AF94}" destId="{9BB3D4FF-5E2A-4940-BF28-69FA5A5EF280}" srcOrd="0" destOrd="0" presId="urn:microsoft.com/office/officeart/2005/8/layout/orgChart1"/>
    <dgm:cxn modelId="{3A7AB6FD-3298-AD40-8098-1FE3E335FADB}" srcId="{C86734D3-326D-7948-A33A-F7EB507FE333}" destId="{30C76786-18C6-7B40-AC85-0034CDBAD91A}" srcOrd="0" destOrd="0" parTransId="{7D82B5C6-8211-4749-8A59-F4B4F19B294E}" sibTransId="{76804D93-25E5-264B-83BF-E4C545733B96}"/>
    <dgm:cxn modelId="{D96BFEFE-C04E-8D4B-B846-D0BD3FD15502}" type="presOf" srcId="{D5D602D2-500D-394A-B314-66334E08F675}" destId="{83556C68-DC1A-E24A-973F-98A33C7AAB60}" srcOrd="0" destOrd="0" presId="urn:microsoft.com/office/officeart/2005/8/layout/orgChart1"/>
    <dgm:cxn modelId="{71F53144-EB45-3545-92DC-954F06870BE6}" type="presParOf" srcId="{816039C8-4ABE-9742-B96F-D94B2030E734}" destId="{01AD9B0D-974C-F148-AE73-6A4404421D8F}" srcOrd="0" destOrd="0" presId="urn:microsoft.com/office/officeart/2005/8/layout/orgChart1"/>
    <dgm:cxn modelId="{C4BA8096-20E5-D340-8D88-050E64789486}" type="presParOf" srcId="{01AD9B0D-974C-F148-AE73-6A4404421D8F}" destId="{9D62CF0A-FEEB-A14F-B0B2-84A4E0789BF8}" srcOrd="0" destOrd="0" presId="urn:microsoft.com/office/officeart/2005/8/layout/orgChart1"/>
    <dgm:cxn modelId="{7C890DEF-1273-CC47-BCDB-6AE43AEB921C}" type="presParOf" srcId="{9D62CF0A-FEEB-A14F-B0B2-84A4E0789BF8}" destId="{4B0E5451-C227-9A48-B63E-BD9E2AB8C045}" srcOrd="0" destOrd="0" presId="urn:microsoft.com/office/officeart/2005/8/layout/orgChart1"/>
    <dgm:cxn modelId="{95699E6E-32DC-1245-BAB2-05616C270815}" type="presParOf" srcId="{9D62CF0A-FEEB-A14F-B0B2-84A4E0789BF8}" destId="{AA467FE9-B996-6F41-9B82-307BD9D088D9}" srcOrd="1" destOrd="0" presId="urn:microsoft.com/office/officeart/2005/8/layout/orgChart1"/>
    <dgm:cxn modelId="{D2C5084A-2C7D-7242-8FF2-E4E0603F1CD2}" type="presParOf" srcId="{01AD9B0D-974C-F148-AE73-6A4404421D8F}" destId="{CE058F4D-61F6-8043-8DEF-D91369575433}" srcOrd="1" destOrd="0" presId="urn:microsoft.com/office/officeart/2005/8/layout/orgChart1"/>
    <dgm:cxn modelId="{85B32600-58AC-8346-90FA-2B6E642297FA}" type="presParOf" srcId="{CE058F4D-61F6-8043-8DEF-D91369575433}" destId="{17AF7AB9-D407-C140-B9A2-813B53F5F785}" srcOrd="0" destOrd="0" presId="urn:microsoft.com/office/officeart/2005/8/layout/orgChart1"/>
    <dgm:cxn modelId="{59BEF637-B849-3A4B-B0AE-89C833905CFC}" type="presParOf" srcId="{CE058F4D-61F6-8043-8DEF-D91369575433}" destId="{ECD6548F-53F5-734B-BDAA-33438AFD5C41}" srcOrd="1" destOrd="0" presId="urn:microsoft.com/office/officeart/2005/8/layout/orgChart1"/>
    <dgm:cxn modelId="{39FD909A-AAE9-F945-8C58-E4B37F14F456}" type="presParOf" srcId="{ECD6548F-53F5-734B-BDAA-33438AFD5C41}" destId="{05EE100F-BE38-3046-82F1-BF9DAF0661E4}" srcOrd="0" destOrd="0" presId="urn:microsoft.com/office/officeart/2005/8/layout/orgChart1"/>
    <dgm:cxn modelId="{C8723CC4-44B6-5446-8B39-65E7B17F1045}" type="presParOf" srcId="{05EE100F-BE38-3046-82F1-BF9DAF0661E4}" destId="{D8D70979-EE82-9142-BBA4-53A2819F0349}" srcOrd="0" destOrd="0" presId="urn:microsoft.com/office/officeart/2005/8/layout/orgChart1"/>
    <dgm:cxn modelId="{E9F98323-FC12-7A4D-8D9C-E7A3697FF4BE}" type="presParOf" srcId="{05EE100F-BE38-3046-82F1-BF9DAF0661E4}" destId="{D5BEF8F7-5764-B74C-A1B5-37C0B26BDC19}" srcOrd="1" destOrd="0" presId="urn:microsoft.com/office/officeart/2005/8/layout/orgChart1"/>
    <dgm:cxn modelId="{E014C318-BAF4-E542-A4C1-193E9FBF9AE2}" type="presParOf" srcId="{ECD6548F-53F5-734B-BDAA-33438AFD5C41}" destId="{CE5A158C-8C7A-E141-8446-587B9B528100}" srcOrd="1" destOrd="0" presId="urn:microsoft.com/office/officeart/2005/8/layout/orgChart1"/>
    <dgm:cxn modelId="{9F4A2AB5-9F9E-7443-8614-EA98A539D3CF}" type="presParOf" srcId="{ECD6548F-53F5-734B-BDAA-33438AFD5C41}" destId="{02114235-01F4-CE4E-8220-CA8B1DCF16E2}" srcOrd="2" destOrd="0" presId="urn:microsoft.com/office/officeart/2005/8/layout/orgChart1"/>
    <dgm:cxn modelId="{9EFA6D23-4E16-1244-BB09-3EE581D0F847}" type="presParOf" srcId="{CE058F4D-61F6-8043-8DEF-D91369575433}" destId="{0AE9AE23-9694-0849-8351-F0C718A934B1}" srcOrd="2" destOrd="0" presId="urn:microsoft.com/office/officeart/2005/8/layout/orgChart1"/>
    <dgm:cxn modelId="{1E2E91C9-560A-1F45-B4DE-006FA2488592}" type="presParOf" srcId="{CE058F4D-61F6-8043-8DEF-D91369575433}" destId="{E2543C3B-8067-5147-A8A4-413519E5B7C4}" srcOrd="3" destOrd="0" presId="urn:microsoft.com/office/officeart/2005/8/layout/orgChart1"/>
    <dgm:cxn modelId="{506552EC-46DD-3246-B677-385FA46014E7}" type="presParOf" srcId="{E2543C3B-8067-5147-A8A4-413519E5B7C4}" destId="{10CB23B6-D806-D349-860F-3C560746262A}" srcOrd="0" destOrd="0" presId="urn:microsoft.com/office/officeart/2005/8/layout/orgChart1"/>
    <dgm:cxn modelId="{98EEB182-476F-9343-A9FC-ADC7F19F6BA9}" type="presParOf" srcId="{10CB23B6-D806-D349-860F-3C560746262A}" destId="{328C6E69-C7B1-5045-A37A-9A94AF8F54A3}" srcOrd="0" destOrd="0" presId="urn:microsoft.com/office/officeart/2005/8/layout/orgChart1"/>
    <dgm:cxn modelId="{872EA098-32CA-0047-95A9-6AC95DB939E0}" type="presParOf" srcId="{10CB23B6-D806-D349-860F-3C560746262A}" destId="{7109A342-0850-564A-BE03-B4047357C685}" srcOrd="1" destOrd="0" presId="urn:microsoft.com/office/officeart/2005/8/layout/orgChart1"/>
    <dgm:cxn modelId="{7F697BFC-9A14-A740-83BA-D3ED70919ACF}" type="presParOf" srcId="{E2543C3B-8067-5147-A8A4-413519E5B7C4}" destId="{6F62C62C-6C51-E940-8DE3-D62225E70D04}" srcOrd="1" destOrd="0" presId="urn:microsoft.com/office/officeart/2005/8/layout/orgChart1"/>
    <dgm:cxn modelId="{FF27CCC1-C864-9A43-B087-EAB8345E7A86}" type="presParOf" srcId="{E2543C3B-8067-5147-A8A4-413519E5B7C4}" destId="{20EB30CC-108B-DE4F-B79D-65E00AF7BB7B}" srcOrd="2" destOrd="0" presId="urn:microsoft.com/office/officeart/2005/8/layout/orgChart1"/>
    <dgm:cxn modelId="{50B51FE6-DE09-E54A-B881-CFFD2BE7B951}" type="presParOf" srcId="{CE058F4D-61F6-8043-8DEF-D91369575433}" destId="{B26CCCB7-BD9F-C14D-A973-ADD127844BD3}" srcOrd="4" destOrd="0" presId="urn:microsoft.com/office/officeart/2005/8/layout/orgChart1"/>
    <dgm:cxn modelId="{6FC5B8D3-A27D-7C46-834E-9F6A02D1A1A9}" type="presParOf" srcId="{CE058F4D-61F6-8043-8DEF-D91369575433}" destId="{ABC4FB0E-4194-6948-8572-C0B4D5373BFD}" srcOrd="5" destOrd="0" presId="urn:microsoft.com/office/officeart/2005/8/layout/orgChart1"/>
    <dgm:cxn modelId="{E685FBC5-8DF3-BE4E-874D-6F302DC568AB}" type="presParOf" srcId="{ABC4FB0E-4194-6948-8572-C0B4D5373BFD}" destId="{AA10553C-0CD7-4E47-8DE4-18CBBF2DFF8E}" srcOrd="0" destOrd="0" presId="urn:microsoft.com/office/officeart/2005/8/layout/orgChart1"/>
    <dgm:cxn modelId="{D05D4ABA-5736-984F-94D1-2D52AF4DDF94}" type="presParOf" srcId="{AA10553C-0CD7-4E47-8DE4-18CBBF2DFF8E}" destId="{75485BC2-6DCF-7F4B-A402-EE3E11F708EB}" srcOrd="0" destOrd="0" presId="urn:microsoft.com/office/officeart/2005/8/layout/orgChart1"/>
    <dgm:cxn modelId="{B43891DF-5B2B-1F4E-9897-09D60A236045}" type="presParOf" srcId="{AA10553C-0CD7-4E47-8DE4-18CBBF2DFF8E}" destId="{AE4FD60C-C138-4F44-8422-E8D69998C892}" srcOrd="1" destOrd="0" presId="urn:microsoft.com/office/officeart/2005/8/layout/orgChart1"/>
    <dgm:cxn modelId="{B040479B-A0FB-554B-B131-B6050F078288}" type="presParOf" srcId="{ABC4FB0E-4194-6948-8572-C0B4D5373BFD}" destId="{5D89C760-E921-9543-9D44-2A7E3B87F1C5}" srcOrd="1" destOrd="0" presId="urn:microsoft.com/office/officeart/2005/8/layout/orgChart1"/>
    <dgm:cxn modelId="{226061B6-4A60-1449-BFEE-2D3DE84B1B9B}" type="presParOf" srcId="{5D89C760-E921-9543-9D44-2A7E3B87F1C5}" destId="{86C2F61C-290E-0C4E-AF48-4125174EAC96}" srcOrd="0" destOrd="0" presId="urn:microsoft.com/office/officeart/2005/8/layout/orgChart1"/>
    <dgm:cxn modelId="{70D6AACF-A875-F945-85F9-B642FEB1DF9D}" type="presParOf" srcId="{5D89C760-E921-9543-9D44-2A7E3B87F1C5}" destId="{82B01567-D7B4-9045-8BEE-558E757F7DBD}" srcOrd="1" destOrd="0" presId="urn:microsoft.com/office/officeart/2005/8/layout/orgChart1"/>
    <dgm:cxn modelId="{CA1CDA72-180A-294E-83E8-6C470C31F4C9}" type="presParOf" srcId="{82B01567-D7B4-9045-8BEE-558E757F7DBD}" destId="{F23F49DF-94F5-A543-A1E3-EA81F64AF350}" srcOrd="0" destOrd="0" presId="urn:microsoft.com/office/officeart/2005/8/layout/orgChart1"/>
    <dgm:cxn modelId="{A14A06B2-3439-754A-8A2F-BE8F9E590605}" type="presParOf" srcId="{F23F49DF-94F5-A543-A1E3-EA81F64AF350}" destId="{FDDF7771-3009-7549-885A-134BFFAECDD6}" srcOrd="0" destOrd="0" presId="urn:microsoft.com/office/officeart/2005/8/layout/orgChart1"/>
    <dgm:cxn modelId="{209D82AC-3C9D-DB45-8453-4145CF0083B1}" type="presParOf" srcId="{F23F49DF-94F5-A543-A1E3-EA81F64AF350}" destId="{B3D8D390-0572-924F-B869-A55EFF013364}" srcOrd="1" destOrd="0" presId="urn:microsoft.com/office/officeart/2005/8/layout/orgChart1"/>
    <dgm:cxn modelId="{B5EAF8EE-32AF-B64A-9BFB-B8E5B0E1DF91}" type="presParOf" srcId="{82B01567-D7B4-9045-8BEE-558E757F7DBD}" destId="{D72B295F-3A47-EE41-9F56-AEBFD3F22B2F}" srcOrd="1" destOrd="0" presId="urn:microsoft.com/office/officeart/2005/8/layout/orgChart1"/>
    <dgm:cxn modelId="{E2045D75-B530-7A46-BD08-3D4DB7E1192D}" type="presParOf" srcId="{D72B295F-3A47-EE41-9F56-AEBFD3F22B2F}" destId="{AC9A86EB-E7BD-014F-86E0-700A217A27E8}" srcOrd="0" destOrd="0" presId="urn:microsoft.com/office/officeart/2005/8/layout/orgChart1"/>
    <dgm:cxn modelId="{6C72633B-C427-FB4F-BC29-079F98DC6839}" type="presParOf" srcId="{D72B295F-3A47-EE41-9F56-AEBFD3F22B2F}" destId="{2FD03130-504E-5347-A303-5C9A0B256A8B}" srcOrd="1" destOrd="0" presId="urn:microsoft.com/office/officeart/2005/8/layout/orgChart1"/>
    <dgm:cxn modelId="{90A7E0A2-850B-A64E-8DDC-5979C15E9DC4}" type="presParOf" srcId="{2FD03130-504E-5347-A303-5C9A0B256A8B}" destId="{717F4167-B0BB-244D-A13D-57C3B6050056}" srcOrd="0" destOrd="0" presId="urn:microsoft.com/office/officeart/2005/8/layout/orgChart1"/>
    <dgm:cxn modelId="{27C947FA-0463-1841-9791-7824827BFA96}" type="presParOf" srcId="{717F4167-B0BB-244D-A13D-57C3B6050056}" destId="{24490298-4783-7743-BA94-EDA15437F5EB}" srcOrd="0" destOrd="0" presId="urn:microsoft.com/office/officeart/2005/8/layout/orgChart1"/>
    <dgm:cxn modelId="{8495E901-1933-744B-917C-575264FC398D}" type="presParOf" srcId="{717F4167-B0BB-244D-A13D-57C3B6050056}" destId="{EEA043B9-545B-B744-A591-B1780B1758AC}" srcOrd="1" destOrd="0" presId="urn:microsoft.com/office/officeart/2005/8/layout/orgChart1"/>
    <dgm:cxn modelId="{FA855C4A-174A-A34F-896F-FE30DD32F49D}" type="presParOf" srcId="{2FD03130-504E-5347-A303-5C9A0B256A8B}" destId="{9EF20FF1-4E65-0648-A2CD-87F36B1E0790}" srcOrd="1" destOrd="0" presId="urn:microsoft.com/office/officeart/2005/8/layout/orgChart1"/>
    <dgm:cxn modelId="{2E0DAAAC-F689-3646-BB44-FFC6220C6CEA}" type="presParOf" srcId="{2FD03130-504E-5347-A303-5C9A0B256A8B}" destId="{0A39210D-4843-F541-B154-B3DC8E814562}" srcOrd="2" destOrd="0" presId="urn:microsoft.com/office/officeart/2005/8/layout/orgChart1"/>
    <dgm:cxn modelId="{6C437DFF-DAE5-B54F-9397-6F55996D871A}" type="presParOf" srcId="{82B01567-D7B4-9045-8BEE-558E757F7DBD}" destId="{AEF23059-787E-BE4D-90C8-C167964EB9BD}" srcOrd="2" destOrd="0" presId="urn:microsoft.com/office/officeart/2005/8/layout/orgChart1"/>
    <dgm:cxn modelId="{DC997230-8C4E-A84D-8A86-2D0A9D2E9727}" type="presParOf" srcId="{5D89C760-E921-9543-9D44-2A7E3B87F1C5}" destId="{ECC141F7-D465-1343-A6D3-8CE969B96634}" srcOrd="2" destOrd="0" presId="urn:microsoft.com/office/officeart/2005/8/layout/orgChart1"/>
    <dgm:cxn modelId="{D50AA7A1-38FB-9343-95C1-BF1AF794532A}" type="presParOf" srcId="{5D89C760-E921-9543-9D44-2A7E3B87F1C5}" destId="{E851E989-29A9-554A-95DE-950FB1B477CC}" srcOrd="3" destOrd="0" presId="urn:microsoft.com/office/officeart/2005/8/layout/orgChart1"/>
    <dgm:cxn modelId="{2380B999-84FD-4C48-97CE-5EE3E4E16E70}" type="presParOf" srcId="{E851E989-29A9-554A-95DE-950FB1B477CC}" destId="{B2E90610-98A4-E44A-977F-229B5509BE87}" srcOrd="0" destOrd="0" presId="urn:microsoft.com/office/officeart/2005/8/layout/orgChart1"/>
    <dgm:cxn modelId="{0EE18CC5-EBF8-9D49-A9A9-FA8C2C51B203}" type="presParOf" srcId="{B2E90610-98A4-E44A-977F-229B5509BE87}" destId="{E520A91C-E275-F54C-B6FA-D298ECA96D0B}" srcOrd="0" destOrd="0" presId="urn:microsoft.com/office/officeart/2005/8/layout/orgChart1"/>
    <dgm:cxn modelId="{B1931C04-EB1F-CC4A-8E78-4971CDF0810F}" type="presParOf" srcId="{B2E90610-98A4-E44A-977F-229B5509BE87}" destId="{7E6ED6EC-C19B-C84D-A90E-A639638373B7}" srcOrd="1" destOrd="0" presId="urn:microsoft.com/office/officeart/2005/8/layout/orgChart1"/>
    <dgm:cxn modelId="{6BD89F8B-09D6-5241-8C03-9059EDF56695}" type="presParOf" srcId="{E851E989-29A9-554A-95DE-950FB1B477CC}" destId="{EBA3B2F1-CD60-0549-88B7-7F597B20A2B2}" srcOrd="1" destOrd="0" presId="urn:microsoft.com/office/officeart/2005/8/layout/orgChart1"/>
    <dgm:cxn modelId="{A423E15F-0E62-3D46-A707-754D8686B581}" type="presParOf" srcId="{E851E989-29A9-554A-95DE-950FB1B477CC}" destId="{B6A6946B-374E-AB44-85FA-BE15BAB2C640}" srcOrd="2" destOrd="0" presId="urn:microsoft.com/office/officeart/2005/8/layout/orgChart1"/>
    <dgm:cxn modelId="{9F577B59-B1DE-694B-A0A8-F899972F092C}" type="presParOf" srcId="{5D89C760-E921-9543-9D44-2A7E3B87F1C5}" destId="{1721EDA0-18D2-8840-838A-763377B318B6}" srcOrd="4" destOrd="0" presId="urn:microsoft.com/office/officeart/2005/8/layout/orgChart1"/>
    <dgm:cxn modelId="{294ABAB0-EBA7-E940-870F-08090387B96E}" type="presParOf" srcId="{5D89C760-E921-9543-9D44-2A7E3B87F1C5}" destId="{C28B1BAB-1402-4548-9276-BEA673EA3D5A}" srcOrd="5" destOrd="0" presId="urn:microsoft.com/office/officeart/2005/8/layout/orgChart1"/>
    <dgm:cxn modelId="{3B83CB74-74D0-EA48-81A3-5F5F589DE60D}" type="presParOf" srcId="{C28B1BAB-1402-4548-9276-BEA673EA3D5A}" destId="{A01ECEF0-F233-E441-9718-AF76846883BB}" srcOrd="0" destOrd="0" presId="urn:microsoft.com/office/officeart/2005/8/layout/orgChart1"/>
    <dgm:cxn modelId="{B65AC7E6-BB58-1E4D-A373-ABC09881B933}" type="presParOf" srcId="{A01ECEF0-F233-E441-9718-AF76846883BB}" destId="{9BB3D4FF-5E2A-4940-BF28-69FA5A5EF280}" srcOrd="0" destOrd="0" presId="urn:microsoft.com/office/officeart/2005/8/layout/orgChart1"/>
    <dgm:cxn modelId="{E0107A75-D7B7-B740-A4C6-4444C590FD03}" type="presParOf" srcId="{A01ECEF0-F233-E441-9718-AF76846883BB}" destId="{7AE7FBD3-0841-6546-914B-967C4977AD64}" srcOrd="1" destOrd="0" presId="urn:microsoft.com/office/officeart/2005/8/layout/orgChart1"/>
    <dgm:cxn modelId="{68EEE383-03CC-604A-9ACC-A7E31FE10A08}" type="presParOf" srcId="{C28B1BAB-1402-4548-9276-BEA673EA3D5A}" destId="{16E4FC09-8C18-4D4F-A3E0-F51F8942B033}" srcOrd="1" destOrd="0" presId="urn:microsoft.com/office/officeart/2005/8/layout/orgChart1"/>
    <dgm:cxn modelId="{590E02CA-F969-0C41-AB71-46CDEDB97485}" type="presParOf" srcId="{C28B1BAB-1402-4548-9276-BEA673EA3D5A}" destId="{8B89DC76-5BC2-D442-A044-E0E04598A0C8}" srcOrd="2" destOrd="0" presId="urn:microsoft.com/office/officeart/2005/8/layout/orgChart1"/>
    <dgm:cxn modelId="{5E19320D-729F-4744-AA8E-60E138BC5BF2}" type="presParOf" srcId="{ABC4FB0E-4194-6948-8572-C0B4D5373BFD}" destId="{4D05C41F-FAC5-E84B-BF41-4F162F0145FE}" srcOrd="2" destOrd="0" presId="urn:microsoft.com/office/officeart/2005/8/layout/orgChart1"/>
    <dgm:cxn modelId="{810FC9C9-61D6-5F45-A0F8-84245F80A435}" type="presParOf" srcId="{CE058F4D-61F6-8043-8DEF-D91369575433}" destId="{12B6E690-3A2F-0A46-AA45-041051F4DB7C}" srcOrd="6" destOrd="0" presId="urn:microsoft.com/office/officeart/2005/8/layout/orgChart1"/>
    <dgm:cxn modelId="{820E115C-ED70-254A-8D8A-4EE8091EAC93}" type="presParOf" srcId="{CE058F4D-61F6-8043-8DEF-D91369575433}" destId="{6360A87F-3AFB-A246-9FB6-59E0B0B6BECA}" srcOrd="7" destOrd="0" presId="urn:microsoft.com/office/officeart/2005/8/layout/orgChart1"/>
    <dgm:cxn modelId="{949FFA4A-BD1F-3747-880E-1658BBC3B0DA}" type="presParOf" srcId="{6360A87F-3AFB-A246-9FB6-59E0B0B6BECA}" destId="{039501AC-5B92-994C-9603-DD15A63BE64F}" srcOrd="0" destOrd="0" presId="urn:microsoft.com/office/officeart/2005/8/layout/orgChart1"/>
    <dgm:cxn modelId="{11EF2FE2-6D5D-AA49-A24A-C436BA7A6297}" type="presParOf" srcId="{039501AC-5B92-994C-9603-DD15A63BE64F}" destId="{4DF13577-EE74-2647-A46E-A8D6A24ECE36}" srcOrd="0" destOrd="0" presId="urn:microsoft.com/office/officeart/2005/8/layout/orgChart1"/>
    <dgm:cxn modelId="{E11D7F6A-D74A-2C48-98B5-270A57682736}" type="presParOf" srcId="{039501AC-5B92-994C-9603-DD15A63BE64F}" destId="{6962A0AE-70B1-1F44-A0E3-3F1F43347573}" srcOrd="1" destOrd="0" presId="urn:microsoft.com/office/officeart/2005/8/layout/orgChart1"/>
    <dgm:cxn modelId="{775FA056-0E24-0F4B-B54B-FEFFB634ACA5}" type="presParOf" srcId="{6360A87F-3AFB-A246-9FB6-59E0B0B6BECA}" destId="{765708AE-5A13-4745-9158-5B74A82129CD}" srcOrd="1" destOrd="0" presId="urn:microsoft.com/office/officeart/2005/8/layout/orgChart1"/>
    <dgm:cxn modelId="{CEB5C75A-4DA9-084F-BF17-782FEE0D86C2}" type="presParOf" srcId="{765708AE-5A13-4745-9158-5B74A82129CD}" destId="{AFB59966-F2DB-894D-87E6-40F146C1369E}" srcOrd="0" destOrd="0" presId="urn:microsoft.com/office/officeart/2005/8/layout/orgChart1"/>
    <dgm:cxn modelId="{1131C12F-98E0-F34D-825F-07CD33E47C4F}" type="presParOf" srcId="{765708AE-5A13-4745-9158-5B74A82129CD}" destId="{5F667AF0-8AC0-014B-95CB-C715537F1F8D}" srcOrd="1" destOrd="0" presId="urn:microsoft.com/office/officeart/2005/8/layout/orgChart1"/>
    <dgm:cxn modelId="{38866B2B-FDAF-9B49-9075-5F22351BC4F0}" type="presParOf" srcId="{5F667AF0-8AC0-014B-95CB-C715537F1F8D}" destId="{D8256A84-4AE0-0044-B98A-5ECAE99B2461}" srcOrd="0" destOrd="0" presId="urn:microsoft.com/office/officeart/2005/8/layout/orgChart1"/>
    <dgm:cxn modelId="{A258241B-6B54-474F-A9BB-ED62F657F006}" type="presParOf" srcId="{D8256A84-4AE0-0044-B98A-5ECAE99B2461}" destId="{8425DE49-A292-304E-92A8-E21337CBBDB0}" srcOrd="0" destOrd="0" presId="urn:microsoft.com/office/officeart/2005/8/layout/orgChart1"/>
    <dgm:cxn modelId="{D20907DE-8E86-174D-A6FE-35803344D548}" type="presParOf" srcId="{D8256A84-4AE0-0044-B98A-5ECAE99B2461}" destId="{1710D730-A80F-4748-9AA6-D9FE31FD671D}" srcOrd="1" destOrd="0" presId="urn:microsoft.com/office/officeart/2005/8/layout/orgChart1"/>
    <dgm:cxn modelId="{6A24A10E-0DF8-4F45-9B1E-0098320255F1}" type="presParOf" srcId="{5F667AF0-8AC0-014B-95CB-C715537F1F8D}" destId="{6DB8656D-5ABA-5742-A3A0-4453E4C077F7}" srcOrd="1" destOrd="0" presId="urn:microsoft.com/office/officeart/2005/8/layout/orgChart1"/>
    <dgm:cxn modelId="{061D158F-B227-4349-B02F-FADD6865DF68}" type="presParOf" srcId="{5F667AF0-8AC0-014B-95CB-C715537F1F8D}" destId="{B97C0CC5-8A9E-0841-B408-453544F3A897}" srcOrd="2" destOrd="0" presId="urn:microsoft.com/office/officeart/2005/8/layout/orgChart1"/>
    <dgm:cxn modelId="{3080F5F6-A22E-3446-9769-D68C6E57A5FD}" type="presParOf" srcId="{765708AE-5A13-4745-9158-5B74A82129CD}" destId="{83556C68-DC1A-E24A-973F-98A33C7AAB60}" srcOrd="2" destOrd="0" presId="urn:microsoft.com/office/officeart/2005/8/layout/orgChart1"/>
    <dgm:cxn modelId="{06E75B39-A601-884D-9572-80BE0B61601A}" type="presParOf" srcId="{765708AE-5A13-4745-9158-5B74A82129CD}" destId="{840946C5-AA54-7449-A660-4FBF85B62163}" srcOrd="3" destOrd="0" presId="urn:microsoft.com/office/officeart/2005/8/layout/orgChart1"/>
    <dgm:cxn modelId="{DBA62FFD-C7E1-E843-BDC1-3435930A6BBE}" type="presParOf" srcId="{840946C5-AA54-7449-A660-4FBF85B62163}" destId="{C184822F-9729-B447-9842-0D5929879CF1}" srcOrd="0" destOrd="0" presId="urn:microsoft.com/office/officeart/2005/8/layout/orgChart1"/>
    <dgm:cxn modelId="{3F1A01E1-2C1B-574F-81C4-78D5CA74D348}" type="presParOf" srcId="{C184822F-9729-B447-9842-0D5929879CF1}" destId="{BD141DEF-F118-8E4F-A267-05DF2FA7E1A4}" srcOrd="0" destOrd="0" presId="urn:microsoft.com/office/officeart/2005/8/layout/orgChart1"/>
    <dgm:cxn modelId="{4F916520-591A-484A-821F-2EE053B06226}" type="presParOf" srcId="{C184822F-9729-B447-9842-0D5929879CF1}" destId="{7219CD6F-B7C3-864A-ABC7-A611C2E13F20}" srcOrd="1" destOrd="0" presId="urn:microsoft.com/office/officeart/2005/8/layout/orgChart1"/>
    <dgm:cxn modelId="{CD075ACF-4164-0B4B-A826-F7D9D4FEC96F}" type="presParOf" srcId="{840946C5-AA54-7449-A660-4FBF85B62163}" destId="{847501D5-C085-864D-B6A2-AC6575BF1C87}" srcOrd="1" destOrd="0" presId="urn:microsoft.com/office/officeart/2005/8/layout/orgChart1"/>
    <dgm:cxn modelId="{112BE860-B54A-3F49-BF3E-E7F398BBF2BD}" type="presParOf" srcId="{840946C5-AA54-7449-A660-4FBF85B62163}" destId="{B8EACF52-EB07-A248-8829-DC083D43B4B9}" srcOrd="2" destOrd="0" presId="urn:microsoft.com/office/officeart/2005/8/layout/orgChart1"/>
    <dgm:cxn modelId="{A0DC8FE9-343C-AF4B-8FB5-8EF5027618BA}" type="presParOf" srcId="{6360A87F-3AFB-A246-9FB6-59E0B0B6BECA}" destId="{1A8F9498-72C8-2941-A722-660C6638FC44}" srcOrd="2" destOrd="0" presId="urn:microsoft.com/office/officeart/2005/8/layout/orgChart1"/>
    <dgm:cxn modelId="{C84D5A7E-CA85-954A-BB78-3CF68D69F842}" type="presParOf" srcId="{CE058F4D-61F6-8043-8DEF-D91369575433}" destId="{CA65AB6C-A3E7-9A4B-9BCD-D2D8E3F2CBBA}" srcOrd="8" destOrd="0" presId="urn:microsoft.com/office/officeart/2005/8/layout/orgChart1"/>
    <dgm:cxn modelId="{577C945C-413B-B545-8DB0-AC0767783F7D}" type="presParOf" srcId="{CE058F4D-61F6-8043-8DEF-D91369575433}" destId="{D6766F68-D782-5340-A159-A42A2920249E}" srcOrd="9" destOrd="0" presId="urn:microsoft.com/office/officeart/2005/8/layout/orgChart1"/>
    <dgm:cxn modelId="{83B21CF4-EBCC-C841-B476-6ADA125BC308}" type="presParOf" srcId="{D6766F68-D782-5340-A159-A42A2920249E}" destId="{498537BF-649D-954C-8E31-1C4D08A89265}" srcOrd="0" destOrd="0" presId="urn:microsoft.com/office/officeart/2005/8/layout/orgChart1"/>
    <dgm:cxn modelId="{4322639C-2DED-1F40-9F66-9CB10A81B537}" type="presParOf" srcId="{498537BF-649D-954C-8E31-1C4D08A89265}" destId="{064A9A90-F1CD-1C44-8C08-575DFACAE682}" srcOrd="0" destOrd="0" presId="urn:microsoft.com/office/officeart/2005/8/layout/orgChart1"/>
    <dgm:cxn modelId="{0C14AD70-A2DD-A241-BA1E-A6EACB47DF77}" type="presParOf" srcId="{498537BF-649D-954C-8E31-1C4D08A89265}" destId="{3DFE91B9-F969-9242-B83D-0BDB7C600762}" srcOrd="1" destOrd="0" presId="urn:microsoft.com/office/officeart/2005/8/layout/orgChart1"/>
    <dgm:cxn modelId="{5533F1F8-1C4D-404A-9825-5D017073EA9D}" type="presParOf" srcId="{D6766F68-D782-5340-A159-A42A2920249E}" destId="{CD4FEA14-07AB-654C-A82F-20AFE3EDB5BE}" srcOrd="1" destOrd="0" presId="urn:microsoft.com/office/officeart/2005/8/layout/orgChart1"/>
    <dgm:cxn modelId="{341FFF24-7FD6-314E-80A4-2CA7D32ABB49}" type="presParOf" srcId="{CD4FEA14-07AB-654C-A82F-20AFE3EDB5BE}" destId="{895B54E8-CA01-4744-B5BC-D83771EDD85A}" srcOrd="0" destOrd="0" presId="urn:microsoft.com/office/officeart/2005/8/layout/orgChart1"/>
    <dgm:cxn modelId="{D64D61EE-A3E7-C64C-8C28-71F4AD11106C}" type="presParOf" srcId="{CD4FEA14-07AB-654C-A82F-20AFE3EDB5BE}" destId="{29CA27C3-C80E-B949-9729-EB1CD9D792C4}" srcOrd="1" destOrd="0" presId="urn:microsoft.com/office/officeart/2005/8/layout/orgChart1"/>
    <dgm:cxn modelId="{B83AE63E-B673-3449-82B3-D7681F59C0CD}" type="presParOf" srcId="{29CA27C3-C80E-B949-9729-EB1CD9D792C4}" destId="{2A9116FF-87CC-974C-A278-2F88FF9F7D55}" srcOrd="0" destOrd="0" presId="urn:microsoft.com/office/officeart/2005/8/layout/orgChart1"/>
    <dgm:cxn modelId="{47491DCF-0497-5F47-AAFD-F09363A68F31}" type="presParOf" srcId="{2A9116FF-87CC-974C-A278-2F88FF9F7D55}" destId="{7E2BC465-414F-5C49-90EB-D4832F33073A}" srcOrd="0" destOrd="0" presId="urn:microsoft.com/office/officeart/2005/8/layout/orgChart1"/>
    <dgm:cxn modelId="{6FC98E1B-0AE4-2C4A-B653-F1A8EA6568E1}" type="presParOf" srcId="{2A9116FF-87CC-974C-A278-2F88FF9F7D55}" destId="{504968C4-3EED-6A40-946E-AC7C34E014C4}" srcOrd="1" destOrd="0" presId="urn:microsoft.com/office/officeart/2005/8/layout/orgChart1"/>
    <dgm:cxn modelId="{B8F1B6DB-44F7-5D4E-8457-DEC93F05AD58}" type="presParOf" srcId="{29CA27C3-C80E-B949-9729-EB1CD9D792C4}" destId="{ECF6E54D-7C4C-E247-AAD0-AEB2358C5D14}" srcOrd="1" destOrd="0" presId="urn:microsoft.com/office/officeart/2005/8/layout/orgChart1"/>
    <dgm:cxn modelId="{374A682B-9B43-AC4D-8FE5-CC884DF2A8A0}" type="presParOf" srcId="{29CA27C3-C80E-B949-9729-EB1CD9D792C4}" destId="{D8D9F8E2-76EA-3247-B3F1-4EE9E4EC7C97}" srcOrd="2" destOrd="0" presId="urn:microsoft.com/office/officeart/2005/8/layout/orgChart1"/>
    <dgm:cxn modelId="{CBBD99C1-7AAA-C645-88C6-A3914CA5AE50}" type="presParOf" srcId="{CD4FEA14-07AB-654C-A82F-20AFE3EDB5BE}" destId="{944DB086-E82A-1C4D-8316-2BE9620581FB}" srcOrd="2" destOrd="0" presId="urn:microsoft.com/office/officeart/2005/8/layout/orgChart1"/>
    <dgm:cxn modelId="{0B04710F-BC72-4D46-B27C-B3A641248738}" type="presParOf" srcId="{CD4FEA14-07AB-654C-A82F-20AFE3EDB5BE}" destId="{223CB495-BC14-1946-B0FE-D8F7FAB947ED}" srcOrd="3" destOrd="0" presId="urn:microsoft.com/office/officeart/2005/8/layout/orgChart1"/>
    <dgm:cxn modelId="{17523E8A-C058-4540-BDEC-B64C086DC5A7}" type="presParOf" srcId="{223CB495-BC14-1946-B0FE-D8F7FAB947ED}" destId="{F701AC0F-CF59-C64A-B220-F7FB62E45E63}" srcOrd="0" destOrd="0" presId="urn:microsoft.com/office/officeart/2005/8/layout/orgChart1"/>
    <dgm:cxn modelId="{4CB01BC3-E791-7B42-B133-F1431439061B}" type="presParOf" srcId="{F701AC0F-CF59-C64A-B220-F7FB62E45E63}" destId="{3D3FE9EE-DFA7-7844-A0CF-DBD0AA1A29E2}" srcOrd="0" destOrd="0" presId="urn:microsoft.com/office/officeart/2005/8/layout/orgChart1"/>
    <dgm:cxn modelId="{77564DC5-1479-C04D-A80C-466DD31B9BD3}" type="presParOf" srcId="{F701AC0F-CF59-C64A-B220-F7FB62E45E63}" destId="{A0B43CF5-05A7-F141-9F17-1C96270AB6FF}" srcOrd="1" destOrd="0" presId="urn:microsoft.com/office/officeart/2005/8/layout/orgChart1"/>
    <dgm:cxn modelId="{0A2219F9-4239-C840-B231-C9BD03C4A221}" type="presParOf" srcId="{223CB495-BC14-1946-B0FE-D8F7FAB947ED}" destId="{AACCBEAD-11A2-2E41-AEB3-5877BBEC2133}" srcOrd="1" destOrd="0" presId="urn:microsoft.com/office/officeart/2005/8/layout/orgChart1"/>
    <dgm:cxn modelId="{E00961CC-431D-F145-B8A0-C232FFCABBDF}" type="presParOf" srcId="{223CB495-BC14-1946-B0FE-D8F7FAB947ED}" destId="{77D3826E-D340-FC44-8991-7EF352F83A83}" srcOrd="2" destOrd="0" presId="urn:microsoft.com/office/officeart/2005/8/layout/orgChart1"/>
    <dgm:cxn modelId="{F5E7F2D4-1D9E-FE49-8C4D-F771B19935C9}" type="presParOf" srcId="{D6766F68-D782-5340-A159-A42A2920249E}" destId="{83CF817C-CCB3-F543-B8DB-498B6FB3B1B5}" srcOrd="2" destOrd="0" presId="urn:microsoft.com/office/officeart/2005/8/layout/orgChart1"/>
    <dgm:cxn modelId="{4A826D08-3E5A-A042-A926-CA9639FE975A}" type="presParOf" srcId="{CE058F4D-61F6-8043-8DEF-D91369575433}" destId="{8B2A9BDC-6E6B-AC4A-913D-D88616B67E07}" srcOrd="10" destOrd="0" presId="urn:microsoft.com/office/officeart/2005/8/layout/orgChart1"/>
    <dgm:cxn modelId="{6E786B6A-BE82-5D41-A15F-530F3389555F}" type="presParOf" srcId="{CE058F4D-61F6-8043-8DEF-D91369575433}" destId="{9164D2DF-E3AF-0A43-9EEE-E6D1E7EA00CA}" srcOrd="11" destOrd="0" presId="urn:microsoft.com/office/officeart/2005/8/layout/orgChart1"/>
    <dgm:cxn modelId="{D744018D-D122-DF40-89F5-79C2A8FA87FA}" type="presParOf" srcId="{9164D2DF-E3AF-0A43-9EEE-E6D1E7EA00CA}" destId="{6F296151-07EE-D644-B9AC-DAA8D6004378}" srcOrd="0" destOrd="0" presId="urn:microsoft.com/office/officeart/2005/8/layout/orgChart1"/>
    <dgm:cxn modelId="{59B068BA-95B9-5749-8A64-7CB457095263}" type="presParOf" srcId="{6F296151-07EE-D644-B9AC-DAA8D6004378}" destId="{AFCC3943-621A-6F40-92F0-85AB16CD7706}" srcOrd="0" destOrd="0" presId="urn:microsoft.com/office/officeart/2005/8/layout/orgChart1"/>
    <dgm:cxn modelId="{769B99B3-B789-5E43-B543-94A9CFDA27F2}" type="presParOf" srcId="{6F296151-07EE-D644-B9AC-DAA8D6004378}" destId="{CBC3228C-4ABC-7E4D-A08B-192AA291EAAC}" srcOrd="1" destOrd="0" presId="urn:microsoft.com/office/officeart/2005/8/layout/orgChart1"/>
    <dgm:cxn modelId="{F65261F7-AE34-584C-A3E0-C1FCFCA7FC87}" type="presParOf" srcId="{9164D2DF-E3AF-0A43-9EEE-E6D1E7EA00CA}" destId="{A02F5771-569B-1A45-BD65-D64484F93EC5}" srcOrd="1" destOrd="0" presId="urn:microsoft.com/office/officeart/2005/8/layout/orgChart1"/>
    <dgm:cxn modelId="{866863BB-DB8E-A348-AE15-27CC785CE9A3}" type="presParOf" srcId="{A02F5771-569B-1A45-BD65-D64484F93EC5}" destId="{431DC3C0-45E6-0A4D-972D-F7CEC01ED53F}" srcOrd="0" destOrd="0" presId="urn:microsoft.com/office/officeart/2005/8/layout/orgChart1"/>
    <dgm:cxn modelId="{569D002C-14B6-B84C-ABC1-C59AB4BC9487}" type="presParOf" srcId="{A02F5771-569B-1A45-BD65-D64484F93EC5}" destId="{6767D010-300E-8541-9AF1-2448E51355C7}" srcOrd="1" destOrd="0" presId="urn:microsoft.com/office/officeart/2005/8/layout/orgChart1"/>
    <dgm:cxn modelId="{8ECD1FA4-989A-A942-AF9D-5EDD6BD79702}" type="presParOf" srcId="{6767D010-300E-8541-9AF1-2448E51355C7}" destId="{AC4A7398-3AAD-1E4F-A3BF-0067B7F238A1}" srcOrd="0" destOrd="0" presId="urn:microsoft.com/office/officeart/2005/8/layout/orgChart1"/>
    <dgm:cxn modelId="{0C6B05BE-4D41-CD48-880A-D2C0B2D75B88}" type="presParOf" srcId="{AC4A7398-3AAD-1E4F-A3BF-0067B7F238A1}" destId="{D60D373F-5865-4346-8BEB-505BBA815730}" srcOrd="0" destOrd="0" presId="urn:microsoft.com/office/officeart/2005/8/layout/orgChart1"/>
    <dgm:cxn modelId="{025D8BC1-0219-2447-82A9-2490AC3A6C1B}" type="presParOf" srcId="{AC4A7398-3AAD-1E4F-A3BF-0067B7F238A1}" destId="{A0D06CD2-3ACA-C64F-8E66-0417DFE8B1FB}" srcOrd="1" destOrd="0" presId="urn:microsoft.com/office/officeart/2005/8/layout/orgChart1"/>
    <dgm:cxn modelId="{C53BDA65-4F7D-7945-BA45-7EE0832C2B12}" type="presParOf" srcId="{6767D010-300E-8541-9AF1-2448E51355C7}" destId="{580CF722-1852-C344-B025-E97EC35E18C5}" srcOrd="1" destOrd="0" presId="urn:microsoft.com/office/officeart/2005/8/layout/orgChart1"/>
    <dgm:cxn modelId="{1E4C89F5-7CD5-9648-A3C0-3E94CDCC953D}" type="presParOf" srcId="{6767D010-300E-8541-9AF1-2448E51355C7}" destId="{73374687-45B0-D341-A4D8-C210A5917DFE}" srcOrd="2" destOrd="0" presId="urn:microsoft.com/office/officeart/2005/8/layout/orgChart1"/>
    <dgm:cxn modelId="{000EE82A-D4D2-2141-A019-E4EE19CD0CCB}" type="presParOf" srcId="{A02F5771-569B-1A45-BD65-D64484F93EC5}" destId="{B7478760-EFF3-2F4B-ABF6-D269D9D01402}" srcOrd="2" destOrd="0" presId="urn:microsoft.com/office/officeart/2005/8/layout/orgChart1"/>
    <dgm:cxn modelId="{3E66F7A2-6F65-E94D-A11B-7D62BA21B1A5}" type="presParOf" srcId="{A02F5771-569B-1A45-BD65-D64484F93EC5}" destId="{F9CD5BF2-4FC0-8743-BF01-46348E13A801}" srcOrd="3" destOrd="0" presId="urn:microsoft.com/office/officeart/2005/8/layout/orgChart1"/>
    <dgm:cxn modelId="{01AF1D85-D764-A642-A01D-B75FBF077947}" type="presParOf" srcId="{F9CD5BF2-4FC0-8743-BF01-46348E13A801}" destId="{3D2A37A9-8C67-3A40-AA19-5B52D2D0015F}" srcOrd="0" destOrd="0" presId="urn:microsoft.com/office/officeart/2005/8/layout/orgChart1"/>
    <dgm:cxn modelId="{1912C0EA-4008-E64D-8683-D9DBD504531B}" type="presParOf" srcId="{3D2A37A9-8C67-3A40-AA19-5B52D2D0015F}" destId="{D0C40297-A67D-4C46-A53F-71BC5C989422}" srcOrd="0" destOrd="0" presId="urn:microsoft.com/office/officeart/2005/8/layout/orgChart1"/>
    <dgm:cxn modelId="{173E4E92-BD16-E840-A40C-61087310B842}" type="presParOf" srcId="{3D2A37A9-8C67-3A40-AA19-5B52D2D0015F}" destId="{24B7C652-D3CE-964F-9CEE-F276EBB1209D}" srcOrd="1" destOrd="0" presId="urn:microsoft.com/office/officeart/2005/8/layout/orgChart1"/>
    <dgm:cxn modelId="{C2286380-5F5B-BA4E-8356-D5635A7F45E2}" type="presParOf" srcId="{F9CD5BF2-4FC0-8743-BF01-46348E13A801}" destId="{8976C213-4A8A-C345-86C8-2543E0C86DA1}" srcOrd="1" destOrd="0" presId="urn:microsoft.com/office/officeart/2005/8/layout/orgChart1"/>
    <dgm:cxn modelId="{7A47F716-9BDA-E24A-8596-E35DD7BE6C1E}" type="presParOf" srcId="{F9CD5BF2-4FC0-8743-BF01-46348E13A801}" destId="{2644EEE5-D906-9A45-AC5C-4B730878BC39}" srcOrd="2" destOrd="0" presId="urn:microsoft.com/office/officeart/2005/8/layout/orgChart1"/>
    <dgm:cxn modelId="{E0C427B0-5403-564D-923E-8C5CE3F9676A}" type="presParOf" srcId="{9164D2DF-E3AF-0A43-9EEE-E6D1E7EA00CA}" destId="{C3BA95DC-310C-B345-90E8-6B6389E225C1}" srcOrd="2" destOrd="0" presId="urn:microsoft.com/office/officeart/2005/8/layout/orgChart1"/>
    <dgm:cxn modelId="{5E86A138-759F-C048-BE48-372208CEC354}" type="presParOf" srcId="{01AD9B0D-974C-F148-AE73-6A4404421D8F}" destId="{EFD4161F-5BF0-8F40-9060-F832C23887B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78760-EFF3-2F4B-ABF6-D269D9D01402}">
      <dsp:nvSpPr>
        <dsp:cNvPr id="0" name=""/>
        <dsp:cNvSpPr/>
      </dsp:nvSpPr>
      <dsp:spPr>
        <a:xfrm>
          <a:off x="7560232" y="1920384"/>
          <a:ext cx="159450" cy="1243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3711"/>
              </a:lnTo>
              <a:lnTo>
                <a:pt x="159450" y="124371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1DC3C0-45E6-0A4D-972D-F7CEC01ED53F}">
      <dsp:nvSpPr>
        <dsp:cNvPr id="0" name=""/>
        <dsp:cNvSpPr/>
      </dsp:nvSpPr>
      <dsp:spPr>
        <a:xfrm>
          <a:off x="7560232" y="1920384"/>
          <a:ext cx="159450" cy="488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8980"/>
              </a:lnTo>
              <a:lnTo>
                <a:pt x="159450" y="48898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2A9BDC-6E6B-AC4A-913D-D88616B67E07}">
      <dsp:nvSpPr>
        <dsp:cNvPr id="0" name=""/>
        <dsp:cNvSpPr/>
      </dsp:nvSpPr>
      <dsp:spPr>
        <a:xfrm>
          <a:off x="4259612" y="1165653"/>
          <a:ext cx="3725819" cy="2232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15"/>
              </a:lnTo>
              <a:lnTo>
                <a:pt x="3725819" y="111615"/>
              </a:lnTo>
              <a:lnTo>
                <a:pt x="3725819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4DB086-E82A-1C4D-8316-2BE9620581FB}">
      <dsp:nvSpPr>
        <dsp:cNvPr id="0" name=""/>
        <dsp:cNvSpPr/>
      </dsp:nvSpPr>
      <dsp:spPr>
        <a:xfrm>
          <a:off x="6274000" y="1920384"/>
          <a:ext cx="159450" cy="1243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3711"/>
              </a:lnTo>
              <a:lnTo>
                <a:pt x="159450" y="124371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5B54E8-CA01-4744-B5BC-D83771EDD85A}">
      <dsp:nvSpPr>
        <dsp:cNvPr id="0" name=""/>
        <dsp:cNvSpPr/>
      </dsp:nvSpPr>
      <dsp:spPr>
        <a:xfrm>
          <a:off x="6274000" y="1920384"/>
          <a:ext cx="159450" cy="488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8980"/>
              </a:lnTo>
              <a:lnTo>
                <a:pt x="159450" y="48898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65AB6C-A3E7-9A4B-9BCD-D2D8E3F2CBBA}">
      <dsp:nvSpPr>
        <dsp:cNvPr id="0" name=""/>
        <dsp:cNvSpPr/>
      </dsp:nvSpPr>
      <dsp:spPr>
        <a:xfrm>
          <a:off x="4259612" y="1165653"/>
          <a:ext cx="2439588" cy="2232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15"/>
              </a:lnTo>
              <a:lnTo>
                <a:pt x="2439588" y="111615"/>
              </a:lnTo>
              <a:lnTo>
                <a:pt x="2439588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56C68-DC1A-E24A-973F-98A33C7AAB60}">
      <dsp:nvSpPr>
        <dsp:cNvPr id="0" name=""/>
        <dsp:cNvSpPr/>
      </dsp:nvSpPr>
      <dsp:spPr>
        <a:xfrm>
          <a:off x="4987768" y="1920384"/>
          <a:ext cx="159450" cy="12437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43711"/>
              </a:lnTo>
              <a:lnTo>
                <a:pt x="159450" y="1243711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B59966-F2DB-894D-87E6-40F146C1369E}">
      <dsp:nvSpPr>
        <dsp:cNvPr id="0" name=""/>
        <dsp:cNvSpPr/>
      </dsp:nvSpPr>
      <dsp:spPr>
        <a:xfrm>
          <a:off x="4987768" y="1920384"/>
          <a:ext cx="159450" cy="488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8980"/>
              </a:lnTo>
              <a:lnTo>
                <a:pt x="159450" y="48898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B6E690-3A2F-0A46-AA45-041051F4DB7C}">
      <dsp:nvSpPr>
        <dsp:cNvPr id="0" name=""/>
        <dsp:cNvSpPr/>
      </dsp:nvSpPr>
      <dsp:spPr>
        <a:xfrm>
          <a:off x="4259612" y="1165653"/>
          <a:ext cx="1153356" cy="2232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15"/>
              </a:lnTo>
              <a:lnTo>
                <a:pt x="1153356" y="111615"/>
              </a:lnTo>
              <a:lnTo>
                <a:pt x="1153356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21EDA0-18D2-8840-838A-763377B318B6}">
      <dsp:nvSpPr>
        <dsp:cNvPr id="0" name=""/>
        <dsp:cNvSpPr/>
      </dsp:nvSpPr>
      <dsp:spPr>
        <a:xfrm>
          <a:off x="3106256" y="1920384"/>
          <a:ext cx="1286231" cy="2232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1615"/>
              </a:lnTo>
              <a:lnTo>
                <a:pt x="1286231" y="111615"/>
              </a:lnTo>
              <a:lnTo>
                <a:pt x="1286231" y="22323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C141F7-D465-1343-A6D3-8CE969B96634}">
      <dsp:nvSpPr>
        <dsp:cNvPr id="0" name=""/>
        <dsp:cNvSpPr/>
      </dsp:nvSpPr>
      <dsp:spPr>
        <a:xfrm>
          <a:off x="3060536" y="1920384"/>
          <a:ext cx="91440" cy="2232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323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9A86EB-E7BD-014F-86E0-700A217A27E8}">
      <dsp:nvSpPr>
        <dsp:cNvPr id="0" name=""/>
        <dsp:cNvSpPr/>
      </dsp:nvSpPr>
      <dsp:spPr>
        <a:xfrm>
          <a:off x="1394824" y="2675115"/>
          <a:ext cx="159450" cy="4889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8980"/>
              </a:lnTo>
              <a:lnTo>
                <a:pt x="159450" y="48898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C2F61C-290E-0C4E-AF48-4125174EAC96}">
      <dsp:nvSpPr>
        <dsp:cNvPr id="0" name=""/>
        <dsp:cNvSpPr/>
      </dsp:nvSpPr>
      <dsp:spPr>
        <a:xfrm>
          <a:off x="1820024" y="1920384"/>
          <a:ext cx="1286231" cy="223230"/>
        </a:xfrm>
        <a:custGeom>
          <a:avLst/>
          <a:gdLst/>
          <a:ahLst/>
          <a:cxnLst/>
          <a:rect l="0" t="0" r="0" b="0"/>
          <a:pathLst>
            <a:path>
              <a:moveTo>
                <a:pt x="1286231" y="0"/>
              </a:moveTo>
              <a:lnTo>
                <a:pt x="1286231" y="111615"/>
              </a:lnTo>
              <a:lnTo>
                <a:pt x="0" y="111615"/>
              </a:lnTo>
              <a:lnTo>
                <a:pt x="0" y="22323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6CCCB7-BD9F-C14D-A973-ADD127844BD3}">
      <dsp:nvSpPr>
        <dsp:cNvPr id="0" name=""/>
        <dsp:cNvSpPr/>
      </dsp:nvSpPr>
      <dsp:spPr>
        <a:xfrm>
          <a:off x="3106256" y="1165653"/>
          <a:ext cx="1153356" cy="223230"/>
        </a:xfrm>
        <a:custGeom>
          <a:avLst/>
          <a:gdLst/>
          <a:ahLst/>
          <a:cxnLst/>
          <a:rect l="0" t="0" r="0" b="0"/>
          <a:pathLst>
            <a:path>
              <a:moveTo>
                <a:pt x="1153356" y="0"/>
              </a:moveTo>
              <a:lnTo>
                <a:pt x="1153356" y="111615"/>
              </a:lnTo>
              <a:lnTo>
                <a:pt x="0" y="111615"/>
              </a:lnTo>
              <a:lnTo>
                <a:pt x="0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E9AE23-9694-0849-8351-F0C718A934B1}">
      <dsp:nvSpPr>
        <dsp:cNvPr id="0" name=""/>
        <dsp:cNvSpPr/>
      </dsp:nvSpPr>
      <dsp:spPr>
        <a:xfrm>
          <a:off x="1820024" y="1165653"/>
          <a:ext cx="2439588" cy="223230"/>
        </a:xfrm>
        <a:custGeom>
          <a:avLst/>
          <a:gdLst/>
          <a:ahLst/>
          <a:cxnLst/>
          <a:rect l="0" t="0" r="0" b="0"/>
          <a:pathLst>
            <a:path>
              <a:moveTo>
                <a:pt x="2439588" y="0"/>
              </a:moveTo>
              <a:lnTo>
                <a:pt x="2439588" y="111615"/>
              </a:lnTo>
              <a:lnTo>
                <a:pt x="0" y="111615"/>
              </a:lnTo>
              <a:lnTo>
                <a:pt x="0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AF7AB9-D407-C140-B9A2-813B53F5F785}">
      <dsp:nvSpPr>
        <dsp:cNvPr id="0" name=""/>
        <dsp:cNvSpPr/>
      </dsp:nvSpPr>
      <dsp:spPr>
        <a:xfrm>
          <a:off x="533792" y="1165653"/>
          <a:ext cx="3725819" cy="223230"/>
        </a:xfrm>
        <a:custGeom>
          <a:avLst/>
          <a:gdLst/>
          <a:ahLst/>
          <a:cxnLst/>
          <a:rect l="0" t="0" r="0" b="0"/>
          <a:pathLst>
            <a:path>
              <a:moveTo>
                <a:pt x="3725819" y="0"/>
              </a:moveTo>
              <a:lnTo>
                <a:pt x="3725819" y="111615"/>
              </a:lnTo>
              <a:lnTo>
                <a:pt x="0" y="111615"/>
              </a:lnTo>
              <a:lnTo>
                <a:pt x="0" y="2232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0E5451-C227-9A48-B63E-BD9E2AB8C045}">
      <dsp:nvSpPr>
        <dsp:cNvPr id="0" name=""/>
        <dsp:cNvSpPr/>
      </dsp:nvSpPr>
      <dsp:spPr>
        <a:xfrm>
          <a:off x="3728112" y="634153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Root</a:t>
          </a:r>
        </a:p>
      </dsp:txBody>
      <dsp:txXfrm>
        <a:off x="3728112" y="634153"/>
        <a:ext cx="1063001" cy="531500"/>
      </dsp:txXfrm>
    </dsp:sp>
    <dsp:sp modelId="{D8D70979-EE82-9142-BBA4-53A2819F0349}">
      <dsp:nvSpPr>
        <dsp:cNvPr id="0" name=""/>
        <dsp:cNvSpPr/>
      </dsp:nvSpPr>
      <dsp:spPr>
        <a:xfrm>
          <a:off x="2292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Header Navigation</a:t>
          </a:r>
        </a:p>
      </dsp:txBody>
      <dsp:txXfrm>
        <a:off x="2292" y="1388884"/>
        <a:ext cx="1063001" cy="531500"/>
      </dsp:txXfrm>
    </dsp:sp>
    <dsp:sp modelId="{328C6E69-C7B1-5045-A37A-9A94AF8F54A3}">
      <dsp:nvSpPr>
        <dsp:cNvPr id="0" name=""/>
        <dsp:cNvSpPr/>
      </dsp:nvSpPr>
      <dsp:spPr>
        <a:xfrm>
          <a:off x="1288523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Home</a:t>
          </a:r>
        </a:p>
      </dsp:txBody>
      <dsp:txXfrm>
        <a:off x="1288523" y="1388884"/>
        <a:ext cx="1063001" cy="531500"/>
      </dsp:txXfrm>
    </dsp:sp>
    <dsp:sp modelId="{75485BC2-6DCF-7F4B-A402-EE3E11F708EB}">
      <dsp:nvSpPr>
        <dsp:cNvPr id="0" name=""/>
        <dsp:cNvSpPr/>
      </dsp:nvSpPr>
      <dsp:spPr>
        <a:xfrm>
          <a:off x="2574755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Recipes</a:t>
          </a:r>
        </a:p>
      </dsp:txBody>
      <dsp:txXfrm>
        <a:off x="2574755" y="1388884"/>
        <a:ext cx="1063001" cy="531500"/>
      </dsp:txXfrm>
    </dsp:sp>
    <dsp:sp modelId="{FDDF7771-3009-7549-885A-134BFFAECDD6}">
      <dsp:nvSpPr>
        <dsp:cNvPr id="0" name=""/>
        <dsp:cNvSpPr/>
      </dsp:nvSpPr>
      <dsp:spPr>
        <a:xfrm>
          <a:off x="1288523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Recipe List</a:t>
          </a:r>
        </a:p>
      </dsp:txBody>
      <dsp:txXfrm>
        <a:off x="1288523" y="2143615"/>
        <a:ext cx="1063001" cy="531500"/>
      </dsp:txXfrm>
    </dsp:sp>
    <dsp:sp modelId="{24490298-4783-7743-BA94-EDA15437F5EB}">
      <dsp:nvSpPr>
        <dsp:cNvPr id="0" name=""/>
        <dsp:cNvSpPr/>
      </dsp:nvSpPr>
      <dsp:spPr>
        <a:xfrm>
          <a:off x="1554274" y="2898346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Recipe Item</a:t>
          </a:r>
        </a:p>
      </dsp:txBody>
      <dsp:txXfrm>
        <a:off x="1554274" y="2898346"/>
        <a:ext cx="1063001" cy="531500"/>
      </dsp:txXfrm>
    </dsp:sp>
    <dsp:sp modelId="{E520A91C-E275-F54C-B6FA-D298ECA96D0B}">
      <dsp:nvSpPr>
        <dsp:cNvPr id="0" name=""/>
        <dsp:cNvSpPr/>
      </dsp:nvSpPr>
      <dsp:spPr>
        <a:xfrm>
          <a:off x="2574755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Recipe Detail</a:t>
          </a:r>
        </a:p>
      </dsp:txBody>
      <dsp:txXfrm>
        <a:off x="2574755" y="2143615"/>
        <a:ext cx="1063001" cy="531500"/>
      </dsp:txXfrm>
    </dsp:sp>
    <dsp:sp modelId="{9BB3D4FF-5E2A-4940-BF28-69FA5A5EF280}">
      <dsp:nvSpPr>
        <dsp:cNvPr id="0" name=""/>
        <dsp:cNvSpPr/>
      </dsp:nvSpPr>
      <dsp:spPr>
        <a:xfrm>
          <a:off x="3860987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Recipe Edit</a:t>
          </a:r>
        </a:p>
      </dsp:txBody>
      <dsp:txXfrm>
        <a:off x="3860987" y="2143615"/>
        <a:ext cx="1063001" cy="531500"/>
      </dsp:txXfrm>
    </dsp:sp>
    <dsp:sp modelId="{4DF13577-EE74-2647-A46E-A8D6A24ECE36}">
      <dsp:nvSpPr>
        <dsp:cNvPr id="0" name=""/>
        <dsp:cNvSpPr/>
      </dsp:nvSpPr>
      <dsp:spPr>
        <a:xfrm>
          <a:off x="4881468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Shopping List</a:t>
          </a:r>
        </a:p>
      </dsp:txBody>
      <dsp:txXfrm>
        <a:off x="4881468" y="1388884"/>
        <a:ext cx="1063001" cy="531500"/>
      </dsp:txXfrm>
    </dsp:sp>
    <dsp:sp modelId="{8425DE49-A292-304E-92A8-E21337CBBDB0}">
      <dsp:nvSpPr>
        <dsp:cNvPr id="0" name=""/>
        <dsp:cNvSpPr/>
      </dsp:nvSpPr>
      <dsp:spPr>
        <a:xfrm>
          <a:off x="5147218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Shopping List Item</a:t>
          </a:r>
        </a:p>
      </dsp:txBody>
      <dsp:txXfrm>
        <a:off x="5147218" y="2143615"/>
        <a:ext cx="1063001" cy="531500"/>
      </dsp:txXfrm>
    </dsp:sp>
    <dsp:sp modelId="{BD141DEF-F118-8E4F-A267-05DF2FA7E1A4}">
      <dsp:nvSpPr>
        <dsp:cNvPr id="0" name=""/>
        <dsp:cNvSpPr/>
      </dsp:nvSpPr>
      <dsp:spPr>
        <a:xfrm>
          <a:off x="5147218" y="2898346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Shopping List Edit</a:t>
          </a:r>
        </a:p>
      </dsp:txBody>
      <dsp:txXfrm>
        <a:off x="5147218" y="2898346"/>
        <a:ext cx="1063001" cy="531500"/>
      </dsp:txXfrm>
    </dsp:sp>
    <dsp:sp modelId="{064A9A90-F1CD-1C44-8C08-575DFACAE682}">
      <dsp:nvSpPr>
        <dsp:cNvPr id="0" name=""/>
        <dsp:cNvSpPr/>
      </dsp:nvSpPr>
      <dsp:spPr>
        <a:xfrm>
          <a:off x="6167700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Authentication</a:t>
          </a:r>
        </a:p>
      </dsp:txBody>
      <dsp:txXfrm>
        <a:off x="6167700" y="1388884"/>
        <a:ext cx="1063001" cy="531500"/>
      </dsp:txXfrm>
    </dsp:sp>
    <dsp:sp modelId="{7E2BC465-414F-5C49-90EB-D4832F33073A}">
      <dsp:nvSpPr>
        <dsp:cNvPr id="0" name=""/>
        <dsp:cNvSpPr/>
      </dsp:nvSpPr>
      <dsp:spPr>
        <a:xfrm>
          <a:off x="6433450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Sign In</a:t>
          </a:r>
        </a:p>
      </dsp:txBody>
      <dsp:txXfrm>
        <a:off x="6433450" y="2143615"/>
        <a:ext cx="1063001" cy="531500"/>
      </dsp:txXfrm>
    </dsp:sp>
    <dsp:sp modelId="{3D3FE9EE-DFA7-7844-A0CF-DBD0AA1A29E2}">
      <dsp:nvSpPr>
        <dsp:cNvPr id="0" name=""/>
        <dsp:cNvSpPr/>
      </dsp:nvSpPr>
      <dsp:spPr>
        <a:xfrm>
          <a:off x="6433450" y="2898346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Sign Up</a:t>
          </a:r>
        </a:p>
      </dsp:txBody>
      <dsp:txXfrm>
        <a:off x="6433450" y="2898346"/>
        <a:ext cx="1063001" cy="531500"/>
      </dsp:txXfrm>
    </dsp:sp>
    <dsp:sp modelId="{AFCC3943-621A-6F40-92F0-85AB16CD7706}">
      <dsp:nvSpPr>
        <dsp:cNvPr id="0" name=""/>
        <dsp:cNvSpPr/>
      </dsp:nvSpPr>
      <dsp:spPr>
        <a:xfrm>
          <a:off x="7453932" y="1388884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 Management</a:t>
          </a:r>
        </a:p>
      </dsp:txBody>
      <dsp:txXfrm>
        <a:off x="7453932" y="1388884"/>
        <a:ext cx="1063001" cy="531500"/>
      </dsp:txXfrm>
    </dsp:sp>
    <dsp:sp modelId="{D60D373F-5865-4346-8BEB-505BBA815730}">
      <dsp:nvSpPr>
        <dsp:cNvPr id="0" name=""/>
        <dsp:cNvSpPr/>
      </dsp:nvSpPr>
      <dsp:spPr>
        <a:xfrm>
          <a:off x="7719682" y="2143615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Save Data</a:t>
          </a:r>
        </a:p>
      </dsp:txBody>
      <dsp:txXfrm>
        <a:off x="7719682" y="2143615"/>
        <a:ext cx="1063001" cy="531500"/>
      </dsp:txXfrm>
    </dsp:sp>
    <dsp:sp modelId="{D0C40297-A67D-4C46-A53F-71BC5C989422}">
      <dsp:nvSpPr>
        <dsp:cNvPr id="0" name=""/>
        <dsp:cNvSpPr/>
      </dsp:nvSpPr>
      <dsp:spPr>
        <a:xfrm>
          <a:off x="7719682" y="2898346"/>
          <a:ext cx="1063001" cy="531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Load Data</a:t>
          </a:r>
        </a:p>
      </dsp:txBody>
      <dsp:txXfrm>
        <a:off x="7719682" y="2898346"/>
        <a:ext cx="1063001" cy="531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BBF90-F05F-D546-ACA7-7DD11704FE07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CBD74-1624-2248-86A2-C504EC1AC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21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BD74-1624-2248-86A2-C504EC1ACC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81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BD74-1624-2248-86A2-C504EC1ACC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15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BD74-1624-2248-86A2-C504EC1ACC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89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CBD74-1624-2248-86A2-C504EC1ACC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42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851920" y="1794902"/>
            <a:ext cx="5292080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맑은 고딕" pitchFamily="50" charset="-127"/>
              </a:rPr>
              <a:t>FREE </a:t>
            </a:r>
          </a:p>
          <a:p>
            <a:r>
              <a:rPr lang="en-US" altLang="ko-KR" dirty="0">
                <a:ea typeface="맑은 고딕" pitchFamily="50" charset="-127"/>
              </a:rPr>
              <a:t>PPT TEMPLATES</a:t>
            </a:r>
            <a:endParaRPr lang="en-US" altLang="ko-KR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851772" y="2947030"/>
            <a:ext cx="5292080" cy="4888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b="1" dirty="0"/>
              <a:t>INSERT THE TITLE 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b="1" dirty="0"/>
              <a:t>OF YOUR PRESENTATION HERE</a:t>
            </a:r>
            <a:endParaRPr lang="en-US" altLang="ko-KR" dirty="0"/>
          </a:p>
        </p:txBody>
      </p:sp>
      <p:pic>
        <p:nvPicPr>
          <p:cNvPr id="1026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640" y="657349"/>
            <a:ext cx="1765300" cy="391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759754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208" y="1042230"/>
            <a:ext cx="2869272" cy="3474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380312" y="1175233"/>
            <a:ext cx="1008112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643269" y="1261134"/>
            <a:ext cx="1654766" cy="255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137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4860032" y="0"/>
            <a:ext cx="36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4896032" y="1311750"/>
            <a:ext cx="180000" cy="25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40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063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31840" y="181632"/>
            <a:ext cx="6012160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0" y="757696"/>
            <a:ext cx="6012160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3059832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146470" y="1131590"/>
            <a:ext cx="3059832" cy="40119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887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11510"/>
            <a:ext cx="6444208" cy="43204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622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223854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312086" y="195487"/>
            <a:ext cx="1944216" cy="47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21378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444208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444208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3986213" y="267494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986213" y="2715766"/>
            <a:ext cx="2160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397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6" y="3291830"/>
            <a:ext cx="8748464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95536" y="3867894"/>
            <a:ext cx="8748464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7544" y="339502"/>
            <a:ext cx="3312128" cy="28080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95936" y="339502"/>
            <a:ext cx="468052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9593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61619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236456" y="1815574"/>
            <a:ext cx="1440000" cy="133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2426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571750"/>
            <a:ext cx="9144000" cy="25717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2116108" y="843558"/>
            <a:ext cx="4896544" cy="3456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2116108" y="0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116108" y="4948014"/>
            <a:ext cx="4896544" cy="195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116108" y="3049518"/>
            <a:ext cx="4896544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116108" y="3625582"/>
            <a:ext cx="4896544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2050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155985" y="1156325"/>
            <a:ext cx="816788" cy="181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572242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414830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3311860" y="737642"/>
            <a:ext cx="2520280" cy="25202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351" y="1139211"/>
            <a:ext cx="819298" cy="181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484" y="938231"/>
            <a:ext cx="1584176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789484" y="938231"/>
            <a:ext cx="792088" cy="351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2604" y="0"/>
            <a:ext cx="158417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4" name="Picture 2" descr="E:\002-KIMS BUSINESS\007-02-Fullslidesppt-Contents\20161228\02-edu\bulb-item2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35" y="2931790"/>
            <a:ext cx="945499" cy="209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998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3399842"/>
            <a:ext cx="9144000" cy="17436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4043561" y="2859782"/>
            <a:ext cx="1080120" cy="1080120"/>
          </a:xfrm>
          <a:prstGeom prst="ellipse">
            <a:avLst/>
          </a:pr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2" descr="E:\002-KIMS BUSINESS\007-02-Fullslidesppt-Contents\20161228\02-edu\bulb-item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057" y="3010192"/>
            <a:ext cx="351128" cy="779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86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6085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508" y="92609"/>
            <a:ext cx="8856984" cy="49582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232792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5584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983760" y="1347774"/>
            <a:ext cx="2160240" cy="18720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328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656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984000" y="3219822"/>
            <a:ext cx="2160000" cy="1584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96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2113"/>
            <a:ext cx="9144000" cy="2211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1632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757696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131590"/>
            <a:ext cx="7230270" cy="367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13480" y="1626257"/>
            <a:ext cx="3465217" cy="25626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467544" y="3363838"/>
            <a:ext cx="3024336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05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2" r:id="rId2"/>
    <p:sldLayoutId id="2147483670" r:id="rId3"/>
    <p:sldLayoutId id="2147483652" r:id="rId4"/>
    <p:sldLayoutId id="2147483671" r:id="rId5"/>
    <p:sldLayoutId id="2147483655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4" r:id="rId12"/>
    <p:sldLayoutId id="2147483668" r:id="rId13"/>
    <p:sldLayoutId id="2147483669" r:id="rId14"/>
    <p:sldLayoutId id="2147483656" r:id="rId1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lphahades.github.io/recipe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alphaHades/recip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419872" y="1280678"/>
            <a:ext cx="5292080" cy="1527409"/>
          </a:xfrm>
        </p:spPr>
        <p:txBody>
          <a:bodyPr/>
          <a:lstStyle/>
          <a:p>
            <a:r>
              <a:rPr lang="en-US" altLang="ko-KR" sz="4400" dirty="0">
                <a:ea typeface="맑은 고딕" pitchFamily="50" charset="-127"/>
              </a:rPr>
              <a:t>The Ultimate </a:t>
            </a:r>
          </a:p>
          <a:p>
            <a:r>
              <a:rPr lang="en-US" altLang="ko-KR" sz="4400" dirty="0">
                <a:ea typeface="맑은 고딕" pitchFamily="50" charset="-127"/>
              </a:rPr>
              <a:t>Recipe Book</a:t>
            </a:r>
            <a:endParaRPr lang="en-US" altLang="ko-KR" sz="4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419872" y="2931790"/>
            <a:ext cx="5292080" cy="1157199"/>
          </a:xfrm>
        </p:spPr>
        <p:txBody>
          <a:bodyPr/>
          <a:lstStyle/>
          <a:p>
            <a:pPr>
              <a:spcBef>
                <a:spcPts val="0"/>
              </a:spcBef>
              <a:defRPr/>
            </a:pPr>
            <a:r>
              <a:rPr lang="en-US" altLang="ko-KR" sz="1800" b="1" dirty="0"/>
              <a:t>Albert Lim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sz="1800" b="1" dirty="0"/>
              <a:t>CS 4720</a:t>
            </a:r>
          </a:p>
          <a:p>
            <a:pPr>
              <a:spcBef>
                <a:spcPts val="0"/>
              </a:spcBef>
              <a:defRPr/>
            </a:pPr>
            <a:r>
              <a:rPr lang="en-US" altLang="ko-KR" sz="1800" b="1" dirty="0"/>
              <a:t>Prof. Sharon Perry</a:t>
            </a:r>
            <a:endParaRPr lang="en-US" altLang="ko-KR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9F718B-E978-6544-938F-700EF8BA3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6256" y="3179561"/>
            <a:ext cx="2129577" cy="181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>
          <a:xfrm>
            <a:off x="0" y="58295"/>
            <a:ext cx="9143999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cs typeface="Arial" pitchFamily="34" charset="0"/>
              </a:rPr>
              <a:t>Agenda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F86D4E-D0CD-7446-934B-ADA687C5759F}"/>
              </a:ext>
            </a:extLst>
          </p:cNvPr>
          <p:cNvGrpSpPr/>
          <p:nvPr/>
        </p:nvGrpSpPr>
        <p:grpSpPr>
          <a:xfrm>
            <a:off x="3059832" y="843558"/>
            <a:ext cx="5285826" cy="528286"/>
            <a:chOff x="3102598" y="1234278"/>
            <a:chExt cx="5285826" cy="528286"/>
          </a:xfrm>
        </p:grpSpPr>
        <p:grpSp>
          <p:nvGrpSpPr>
            <p:cNvPr id="6" name="Group 5"/>
            <p:cNvGrpSpPr/>
            <p:nvPr/>
          </p:nvGrpSpPr>
          <p:grpSpPr>
            <a:xfrm>
              <a:off x="3131840" y="1275606"/>
              <a:ext cx="5256584" cy="486958"/>
              <a:chOff x="3131840" y="1491630"/>
              <a:chExt cx="5256584" cy="576064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Right Triangle 4"/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3102598" y="1234278"/>
              <a:ext cx="533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546583" y="1313111"/>
              <a:ext cx="4392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Project Design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88B2DDF-C2E2-984B-93A1-2B346CEB1974}"/>
              </a:ext>
            </a:extLst>
          </p:cNvPr>
          <p:cNvGrpSpPr/>
          <p:nvPr/>
        </p:nvGrpSpPr>
        <p:grpSpPr>
          <a:xfrm>
            <a:off x="3057187" y="1703926"/>
            <a:ext cx="5285826" cy="528286"/>
            <a:chOff x="3102598" y="1234278"/>
            <a:chExt cx="5285826" cy="528286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C618DCE-6B5D-8040-B79B-E0F2B308A5C5}"/>
                </a:ext>
              </a:extLst>
            </p:cNvPr>
            <p:cNvGrpSpPr/>
            <p:nvPr/>
          </p:nvGrpSpPr>
          <p:grpSpPr>
            <a:xfrm>
              <a:off x="3131840" y="1275606"/>
              <a:ext cx="5256584" cy="486958"/>
              <a:chOff x="3131840" y="1491630"/>
              <a:chExt cx="5256584" cy="576064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836426BE-F4F6-A547-8221-3E91DDF16450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Right Triangle 45">
                <a:extLst>
                  <a:ext uri="{FF2B5EF4-FFF2-40B4-BE49-F238E27FC236}">
                    <a16:creationId xmlns:a16="http://schemas.microsoft.com/office/drawing/2014/main" id="{CE17DCA7-0C09-2A4B-A649-BC6380EABA07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22F7075-05BC-C64F-A27A-359FE836873A}"/>
                </a:ext>
              </a:extLst>
            </p:cNvPr>
            <p:cNvSpPr txBox="1"/>
            <p:nvPr/>
          </p:nvSpPr>
          <p:spPr>
            <a:xfrm>
              <a:off x="3102598" y="1234278"/>
              <a:ext cx="533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8015C7D-C750-5F4F-9124-0355DD80B378}"/>
                </a:ext>
              </a:extLst>
            </p:cNvPr>
            <p:cNvSpPr txBox="1"/>
            <p:nvPr/>
          </p:nvSpPr>
          <p:spPr>
            <a:xfrm>
              <a:off x="3546583" y="1313111"/>
              <a:ext cx="4392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Web Architecture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732939A-AE68-E446-8BAE-C1496BB5693F}"/>
              </a:ext>
            </a:extLst>
          </p:cNvPr>
          <p:cNvGrpSpPr/>
          <p:nvPr/>
        </p:nvGrpSpPr>
        <p:grpSpPr>
          <a:xfrm>
            <a:off x="3057187" y="2605568"/>
            <a:ext cx="5285826" cy="528286"/>
            <a:chOff x="3102598" y="1234278"/>
            <a:chExt cx="5285826" cy="52828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18803547-6DBD-D54D-A7A9-D907F70356E0}"/>
                </a:ext>
              </a:extLst>
            </p:cNvPr>
            <p:cNvGrpSpPr/>
            <p:nvPr/>
          </p:nvGrpSpPr>
          <p:grpSpPr>
            <a:xfrm>
              <a:off x="3131840" y="1275606"/>
              <a:ext cx="5256584" cy="486958"/>
              <a:chOff x="3131840" y="1491630"/>
              <a:chExt cx="5256584" cy="57606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B4DA93DE-322B-544D-A3FA-1DF4208893AD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Right Triangle 51">
                <a:extLst>
                  <a:ext uri="{FF2B5EF4-FFF2-40B4-BE49-F238E27FC236}">
                    <a16:creationId xmlns:a16="http://schemas.microsoft.com/office/drawing/2014/main" id="{FA881CA1-3420-5141-817A-679DBA9E4901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6B8E093-EA62-0349-B9FC-A6B5016C8511}"/>
                </a:ext>
              </a:extLst>
            </p:cNvPr>
            <p:cNvSpPr txBox="1"/>
            <p:nvPr/>
          </p:nvSpPr>
          <p:spPr>
            <a:xfrm>
              <a:off x="3102598" y="1234278"/>
              <a:ext cx="533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8CB86BA-A7A0-D943-B134-830FCF5C4D4C}"/>
                </a:ext>
              </a:extLst>
            </p:cNvPr>
            <p:cNvSpPr txBox="1"/>
            <p:nvPr/>
          </p:nvSpPr>
          <p:spPr>
            <a:xfrm>
              <a:off x="3546583" y="1313111"/>
              <a:ext cx="4392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Progress Timeline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E81BCBB-2604-F542-A83A-C3A20C11C55B}"/>
              </a:ext>
            </a:extLst>
          </p:cNvPr>
          <p:cNvGrpSpPr/>
          <p:nvPr/>
        </p:nvGrpSpPr>
        <p:grpSpPr>
          <a:xfrm>
            <a:off x="3054542" y="3545822"/>
            <a:ext cx="5285826" cy="528286"/>
            <a:chOff x="3102598" y="1234278"/>
            <a:chExt cx="5285826" cy="528286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8E5536C-BE5C-7B4D-AA64-95B4F76CC63F}"/>
                </a:ext>
              </a:extLst>
            </p:cNvPr>
            <p:cNvGrpSpPr/>
            <p:nvPr/>
          </p:nvGrpSpPr>
          <p:grpSpPr>
            <a:xfrm>
              <a:off x="3131840" y="1275606"/>
              <a:ext cx="5256584" cy="486958"/>
              <a:chOff x="3131840" y="1491630"/>
              <a:chExt cx="5256584" cy="576064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6DFAE454-F986-E14B-9FB4-6DCE3996EF3C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Right Triangle 57">
                <a:extLst>
                  <a:ext uri="{FF2B5EF4-FFF2-40B4-BE49-F238E27FC236}">
                    <a16:creationId xmlns:a16="http://schemas.microsoft.com/office/drawing/2014/main" id="{48611D3F-70EB-7341-9D0D-494926E4178D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879BFA9-7CA4-9D47-8486-F7D14559BEE0}"/>
                </a:ext>
              </a:extLst>
            </p:cNvPr>
            <p:cNvSpPr txBox="1"/>
            <p:nvPr/>
          </p:nvSpPr>
          <p:spPr>
            <a:xfrm>
              <a:off x="3102598" y="1234278"/>
              <a:ext cx="533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860E230-A553-FD44-AC95-ED630857A2C1}"/>
                </a:ext>
              </a:extLst>
            </p:cNvPr>
            <p:cNvSpPr txBox="1"/>
            <p:nvPr/>
          </p:nvSpPr>
          <p:spPr>
            <a:xfrm>
              <a:off x="3546583" y="1313111"/>
              <a:ext cx="4392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Demo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D08F224-2913-8843-85AC-FFABCC22BC57}"/>
              </a:ext>
            </a:extLst>
          </p:cNvPr>
          <p:cNvGrpSpPr/>
          <p:nvPr/>
        </p:nvGrpSpPr>
        <p:grpSpPr>
          <a:xfrm>
            <a:off x="3051897" y="4447464"/>
            <a:ext cx="5285826" cy="528286"/>
            <a:chOff x="3102598" y="1234278"/>
            <a:chExt cx="5285826" cy="528286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233B1F6-4368-9F42-B7F4-E42536A35EB1}"/>
                </a:ext>
              </a:extLst>
            </p:cNvPr>
            <p:cNvGrpSpPr/>
            <p:nvPr/>
          </p:nvGrpSpPr>
          <p:grpSpPr>
            <a:xfrm>
              <a:off x="3131840" y="1275606"/>
              <a:ext cx="5256584" cy="486958"/>
              <a:chOff x="3131840" y="1491630"/>
              <a:chExt cx="5256584" cy="576064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E817FF6-4D34-E443-828E-66FD361835DE}"/>
                  </a:ext>
                </a:extLst>
              </p:cNvPr>
              <p:cNvSpPr/>
              <p:nvPr/>
            </p:nvSpPr>
            <p:spPr>
              <a:xfrm>
                <a:off x="3131840" y="1491630"/>
                <a:ext cx="5256584" cy="5760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Right Triangle 63">
                <a:extLst>
                  <a:ext uri="{FF2B5EF4-FFF2-40B4-BE49-F238E27FC236}">
                    <a16:creationId xmlns:a16="http://schemas.microsoft.com/office/drawing/2014/main" id="{0B1AB582-FC89-2343-AA0A-B2E7B3A21569}"/>
                  </a:ext>
                </a:extLst>
              </p:cNvPr>
              <p:cNvSpPr/>
              <p:nvPr/>
            </p:nvSpPr>
            <p:spPr>
              <a:xfrm rot="5400000">
                <a:off x="3203840" y="1419630"/>
                <a:ext cx="576000" cy="7200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6C24083-720B-2C4B-855E-B667A235B7CA}"/>
                </a:ext>
              </a:extLst>
            </p:cNvPr>
            <p:cNvSpPr txBox="1"/>
            <p:nvPr/>
          </p:nvSpPr>
          <p:spPr>
            <a:xfrm>
              <a:off x="3102598" y="1234278"/>
              <a:ext cx="533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48C4037-34C7-234C-B0BF-EA32BD4A026D}"/>
                </a:ext>
              </a:extLst>
            </p:cNvPr>
            <p:cNvSpPr txBox="1"/>
            <p:nvPr/>
          </p:nvSpPr>
          <p:spPr>
            <a:xfrm>
              <a:off x="3546583" y="1313111"/>
              <a:ext cx="4392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Conclusion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Project Design</a:t>
            </a:r>
            <a:endParaRPr lang="ko-KR" alt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D95A90-BC39-3F4C-B9BD-2D8DD3CF34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8794946"/>
              </p:ext>
            </p:extLst>
          </p:nvPr>
        </p:nvGraphicFramePr>
        <p:xfrm>
          <a:off x="179512" y="843558"/>
          <a:ext cx="8784976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9406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419B4A7C-294D-0844-919A-FA74A83D2162}"/>
              </a:ext>
            </a:extLst>
          </p:cNvPr>
          <p:cNvGrpSpPr/>
          <p:nvPr/>
        </p:nvGrpSpPr>
        <p:grpSpPr>
          <a:xfrm>
            <a:off x="5546939" y="2405484"/>
            <a:ext cx="990802" cy="990802"/>
            <a:chOff x="5266192" y="2079058"/>
            <a:chExt cx="990802" cy="990802"/>
          </a:xfrm>
        </p:grpSpPr>
        <p:sp>
          <p:nvSpPr>
            <p:cNvPr id="8" name="Freeform 7"/>
            <p:cNvSpPr/>
            <p:nvPr/>
          </p:nvSpPr>
          <p:spPr>
            <a:xfrm>
              <a:off x="5266192" y="2079058"/>
              <a:ext cx="990802" cy="990802"/>
            </a:xfrm>
            <a:custGeom>
              <a:avLst/>
              <a:gdLst>
                <a:gd name="connsiteX0" fmla="*/ 0 w 1226343"/>
                <a:gd name="connsiteY0" fmla="*/ 613172 h 1226343"/>
                <a:gd name="connsiteX1" fmla="*/ 613172 w 1226343"/>
                <a:gd name="connsiteY1" fmla="*/ 0 h 1226343"/>
                <a:gd name="connsiteX2" fmla="*/ 1226344 w 1226343"/>
                <a:gd name="connsiteY2" fmla="*/ 613172 h 1226343"/>
                <a:gd name="connsiteX3" fmla="*/ 613172 w 1226343"/>
                <a:gd name="connsiteY3" fmla="*/ 1226344 h 1226343"/>
                <a:gd name="connsiteX4" fmla="*/ 0 w 1226343"/>
                <a:gd name="connsiteY4" fmla="*/ 613172 h 122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343" h="1226343">
                  <a:moveTo>
                    <a:pt x="0" y="613172"/>
                  </a:moveTo>
                  <a:cubicBezTo>
                    <a:pt x="0" y="274526"/>
                    <a:pt x="274526" y="0"/>
                    <a:pt x="613172" y="0"/>
                  </a:cubicBezTo>
                  <a:cubicBezTo>
                    <a:pt x="951818" y="0"/>
                    <a:pt x="1226344" y="274526"/>
                    <a:pt x="1226344" y="613172"/>
                  </a:cubicBezTo>
                  <a:cubicBezTo>
                    <a:pt x="1226344" y="951818"/>
                    <a:pt x="951818" y="1226344"/>
                    <a:pt x="613172" y="1226344"/>
                  </a:cubicBezTo>
                  <a:cubicBezTo>
                    <a:pt x="274526" y="1226344"/>
                    <a:pt x="0" y="951818"/>
                    <a:pt x="0" y="613172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694" tIns="217694" rIns="217694" bIns="217694" numCol="1" spcCol="1270" anchor="ctr" anchorCtr="0">
              <a:noAutofit/>
            </a:bodyPr>
            <a:lstStyle/>
            <a:p>
              <a:pPr lvl="0" algn="ctr" defTabSz="1333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000" kern="1200" dirty="0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679D95B-6380-1044-BD4B-23E7CD114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9529" y="2132333"/>
              <a:ext cx="907395" cy="907395"/>
            </a:xfrm>
            <a:prstGeom prst="rect">
              <a:avLst/>
            </a:prstGeom>
          </p:spPr>
        </p:pic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Web Architecture</a:t>
            </a:r>
            <a:endParaRPr lang="ko-KR" altLang="en-US" dirty="0"/>
          </a:p>
        </p:txBody>
      </p:sp>
      <p:sp>
        <p:nvSpPr>
          <p:cNvPr id="20" name="Parallelogram 15"/>
          <p:cNvSpPr/>
          <p:nvPr/>
        </p:nvSpPr>
        <p:spPr>
          <a:xfrm rot="5400000" flipH="1">
            <a:off x="4386727" y="1506995"/>
            <a:ext cx="354753" cy="384007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81835" y="2399686"/>
            <a:ext cx="2323459" cy="678692"/>
            <a:chOff x="803640" y="3362835"/>
            <a:chExt cx="2059657" cy="678692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hosting service to host </a:t>
              </a:r>
            </a:p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Ultimate Recipe Book.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GitHub Pages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601078" y="2411760"/>
            <a:ext cx="2323459" cy="678692"/>
            <a:chOff x="803640" y="3362835"/>
            <a:chExt cx="2059657" cy="678692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3</a:t>
              </a:r>
              <a:r>
                <a:rPr lang="en-US" altLang="ko-KR" sz="1200" baseline="30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rd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party library for bootstrap implementation.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Material Design Bootstrap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152718" y="3642805"/>
            <a:ext cx="2323459" cy="863358"/>
            <a:chOff x="803640" y="3362835"/>
            <a:chExt cx="2059657" cy="863358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database to maintain user identification, save and load data.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Firebase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622D194-E213-FA47-9144-3652FBF899D7}"/>
              </a:ext>
            </a:extLst>
          </p:cNvPr>
          <p:cNvGrpSpPr/>
          <p:nvPr/>
        </p:nvGrpSpPr>
        <p:grpSpPr>
          <a:xfrm>
            <a:off x="4061769" y="2387929"/>
            <a:ext cx="990802" cy="990802"/>
            <a:chOff x="4061224" y="2444656"/>
            <a:chExt cx="990802" cy="990802"/>
          </a:xfrm>
        </p:grpSpPr>
        <p:sp>
          <p:nvSpPr>
            <p:cNvPr id="17" name="Freeform 16"/>
            <p:cNvSpPr/>
            <p:nvPr/>
          </p:nvSpPr>
          <p:spPr>
            <a:xfrm>
              <a:off x="4061224" y="2444656"/>
              <a:ext cx="990802" cy="990802"/>
            </a:xfrm>
            <a:custGeom>
              <a:avLst/>
              <a:gdLst>
                <a:gd name="connsiteX0" fmla="*/ 0 w 1226343"/>
                <a:gd name="connsiteY0" fmla="*/ 613172 h 1226343"/>
                <a:gd name="connsiteX1" fmla="*/ 613172 w 1226343"/>
                <a:gd name="connsiteY1" fmla="*/ 0 h 1226343"/>
                <a:gd name="connsiteX2" fmla="*/ 1226344 w 1226343"/>
                <a:gd name="connsiteY2" fmla="*/ 613172 h 1226343"/>
                <a:gd name="connsiteX3" fmla="*/ 613172 w 1226343"/>
                <a:gd name="connsiteY3" fmla="*/ 1226344 h 1226343"/>
                <a:gd name="connsiteX4" fmla="*/ 0 w 1226343"/>
                <a:gd name="connsiteY4" fmla="*/ 613172 h 122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343" h="1226343">
                  <a:moveTo>
                    <a:pt x="0" y="613172"/>
                  </a:moveTo>
                  <a:cubicBezTo>
                    <a:pt x="0" y="274526"/>
                    <a:pt x="274526" y="0"/>
                    <a:pt x="613172" y="0"/>
                  </a:cubicBezTo>
                  <a:cubicBezTo>
                    <a:pt x="951818" y="0"/>
                    <a:pt x="1226344" y="274526"/>
                    <a:pt x="1226344" y="613172"/>
                  </a:cubicBezTo>
                  <a:cubicBezTo>
                    <a:pt x="1226344" y="951818"/>
                    <a:pt x="951818" y="1226344"/>
                    <a:pt x="613172" y="1226344"/>
                  </a:cubicBezTo>
                  <a:cubicBezTo>
                    <a:pt x="274526" y="1226344"/>
                    <a:pt x="0" y="951818"/>
                    <a:pt x="0" y="613172"/>
                  </a:cubicBezTo>
                  <a:close/>
                </a:path>
              </a:pathLst>
            </a:custGeom>
            <a:solidFill>
              <a:schemeClr val="accent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694" tIns="217694" rIns="217694" bIns="217694" numCol="1" spcCol="1270" anchor="ctr" anchorCtr="0">
              <a:noAutofit/>
            </a:bodyPr>
            <a:lstStyle/>
            <a:p>
              <a:pPr lvl="0" algn="ctr" defTabSz="1333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000" kern="1200"/>
            </a:p>
          </p:txBody>
        </p:sp>
        <p:sp>
          <p:nvSpPr>
            <p:cNvPr id="38" name="Block Arc 14"/>
            <p:cNvSpPr/>
            <p:nvPr/>
          </p:nvSpPr>
          <p:spPr>
            <a:xfrm rot="16200000">
              <a:off x="4305129" y="2680445"/>
              <a:ext cx="518895" cy="519236"/>
            </a:xfrm>
            <a:custGeom>
              <a:avLst/>
              <a:gdLst/>
              <a:ahLst/>
              <a:cxnLst/>
              <a:rect l="l" t="t" r="r" b="b"/>
              <a:pathLst>
                <a:path w="3185463" h="3187558">
                  <a:moveTo>
                    <a:pt x="764000" y="2343999"/>
                  </a:moveTo>
                  <a:cubicBezTo>
                    <a:pt x="566798" y="2256389"/>
                    <a:pt x="385374" y="2134753"/>
                    <a:pt x="230072" y="1981662"/>
                  </a:cubicBezTo>
                  <a:cubicBezTo>
                    <a:pt x="297001" y="2223876"/>
                    <a:pt x="428049" y="2439341"/>
                    <a:pt x="603989" y="2608945"/>
                  </a:cubicBezTo>
                  <a:cubicBezTo>
                    <a:pt x="667739" y="2525681"/>
                    <a:pt x="720588" y="2436567"/>
                    <a:pt x="764000" y="2343999"/>
                  </a:cubicBezTo>
                  <a:close/>
                  <a:moveTo>
                    <a:pt x="783530" y="862903"/>
                  </a:moveTo>
                  <a:cubicBezTo>
                    <a:pt x="737619" y="760936"/>
                    <a:pt x="681240" y="662513"/>
                    <a:pt x="611676" y="571152"/>
                  </a:cubicBezTo>
                  <a:cubicBezTo>
                    <a:pt x="419218" y="754019"/>
                    <a:pt x="279227" y="991173"/>
                    <a:pt x="215545" y="1258034"/>
                  </a:cubicBezTo>
                  <a:cubicBezTo>
                    <a:pt x="378729" y="1090139"/>
                    <a:pt x="571934" y="956907"/>
                    <a:pt x="783530" y="862903"/>
                  </a:cubicBezTo>
                  <a:close/>
                  <a:moveTo>
                    <a:pt x="935657" y="1673146"/>
                  </a:moveTo>
                  <a:lnTo>
                    <a:pt x="227023" y="1673146"/>
                  </a:lnTo>
                  <a:cubicBezTo>
                    <a:pt x="393068" y="1882941"/>
                    <a:pt x="605618" y="2045968"/>
                    <a:pt x="844267" y="2153109"/>
                  </a:cubicBezTo>
                  <a:cubicBezTo>
                    <a:pt x="897907" y="1997390"/>
                    <a:pt x="928862" y="1835739"/>
                    <a:pt x="935657" y="1673146"/>
                  </a:cubicBezTo>
                  <a:close/>
                  <a:moveTo>
                    <a:pt x="935928" y="1493146"/>
                  </a:moveTo>
                  <a:cubicBezTo>
                    <a:pt x="928922" y="1345638"/>
                    <a:pt x="902278" y="1198995"/>
                    <a:pt x="856775" y="1056956"/>
                  </a:cubicBezTo>
                  <a:cubicBezTo>
                    <a:pt x="636768" y="1156959"/>
                    <a:pt x="439487" y="1304654"/>
                    <a:pt x="281464" y="1493146"/>
                  </a:cubicBezTo>
                  <a:close/>
                  <a:moveTo>
                    <a:pt x="1469785" y="2515107"/>
                  </a:moveTo>
                  <a:cubicBezTo>
                    <a:pt x="1283000" y="2508124"/>
                    <a:pt x="1100523" y="2472287"/>
                    <a:pt x="927628" y="2411229"/>
                  </a:cubicBezTo>
                  <a:cubicBezTo>
                    <a:pt x="876831" y="2520843"/>
                    <a:pt x="814172" y="2626182"/>
                    <a:pt x="738220" y="2724387"/>
                  </a:cubicBezTo>
                  <a:cubicBezTo>
                    <a:pt x="944637" y="2881665"/>
                    <a:pt x="1196120" y="2982471"/>
                    <a:pt x="1469785" y="3005418"/>
                  </a:cubicBezTo>
                  <a:close/>
                  <a:moveTo>
                    <a:pt x="1469785" y="1673146"/>
                  </a:moveTo>
                  <a:lnTo>
                    <a:pt x="1112275" y="1673146"/>
                  </a:lnTo>
                  <a:cubicBezTo>
                    <a:pt x="1105327" y="1858153"/>
                    <a:pt x="1070032" y="2042144"/>
                    <a:pt x="1008001" y="2219039"/>
                  </a:cubicBezTo>
                  <a:cubicBezTo>
                    <a:pt x="1155519" y="2270408"/>
                    <a:pt x="1310845" y="2300826"/>
                    <a:pt x="1469785" y="2307834"/>
                  </a:cubicBezTo>
                  <a:close/>
                  <a:moveTo>
                    <a:pt x="1469785" y="898989"/>
                  </a:moveTo>
                  <a:cubicBezTo>
                    <a:pt x="1315103" y="907762"/>
                    <a:pt x="1164166" y="938783"/>
                    <a:pt x="1020939" y="990066"/>
                  </a:cubicBezTo>
                  <a:cubicBezTo>
                    <a:pt x="1074574" y="1153655"/>
                    <a:pt x="1105461" y="1322925"/>
                    <a:pt x="1112368" y="1493146"/>
                  </a:cubicBezTo>
                  <a:lnTo>
                    <a:pt x="1469785" y="1493146"/>
                  </a:lnTo>
                  <a:close/>
                  <a:moveTo>
                    <a:pt x="1469785" y="182141"/>
                  </a:moveTo>
                  <a:cubicBezTo>
                    <a:pt x="1199839" y="204777"/>
                    <a:pt x="951477" y="303168"/>
                    <a:pt x="746615" y="456764"/>
                  </a:cubicBezTo>
                  <a:cubicBezTo>
                    <a:pt x="828296" y="562801"/>
                    <a:pt x="894225" y="677310"/>
                    <a:pt x="947434" y="796072"/>
                  </a:cubicBezTo>
                  <a:cubicBezTo>
                    <a:pt x="1113886" y="736067"/>
                    <a:pt x="1289644" y="700323"/>
                    <a:pt x="1469785" y="691530"/>
                  </a:cubicBezTo>
                  <a:close/>
                  <a:moveTo>
                    <a:pt x="2150063" y="992171"/>
                  </a:moveTo>
                  <a:cubicBezTo>
                    <a:pt x="1990712" y="935501"/>
                    <a:pt x="1822242" y="902595"/>
                    <a:pt x="1649785" y="897224"/>
                  </a:cubicBezTo>
                  <a:lnTo>
                    <a:pt x="1649785" y="1493146"/>
                  </a:lnTo>
                  <a:lnTo>
                    <a:pt x="2063712" y="1493146"/>
                  </a:lnTo>
                  <a:cubicBezTo>
                    <a:pt x="2069089" y="1323887"/>
                    <a:pt x="2098366" y="1155330"/>
                    <a:pt x="2150063" y="992171"/>
                  </a:cubicBezTo>
                  <a:close/>
                  <a:moveTo>
                    <a:pt x="2168848" y="2199110"/>
                  </a:moveTo>
                  <a:cubicBezTo>
                    <a:pt x="2108555" y="2028681"/>
                    <a:pt x="2073581" y="1851532"/>
                    <a:pt x="2065295" y="1673146"/>
                  </a:cubicBezTo>
                  <a:lnTo>
                    <a:pt x="1649785" y="1673146"/>
                  </a:lnTo>
                  <a:lnTo>
                    <a:pt x="1649785" y="2307299"/>
                  </a:lnTo>
                  <a:cubicBezTo>
                    <a:pt x="1829404" y="2299517"/>
                    <a:pt x="2004315" y="2261965"/>
                    <a:pt x="2168848" y="2199110"/>
                  </a:cubicBezTo>
                  <a:close/>
                  <a:moveTo>
                    <a:pt x="2422394" y="446879"/>
                  </a:moveTo>
                  <a:cubicBezTo>
                    <a:pt x="2204309" y="287209"/>
                    <a:pt x="1938140" y="189883"/>
                    <a:pt x="1649785" y="178919"/>
                  </a:cubicBezTo>
                  <a:lnTo>
                    <a:pt x="1649785" y="689876"/>
                  </a:lnTo>
                  <a:cubicBezTo>
                    <a:pt x="1846998" y="695154"/>
                    <a:pt x="2039668" y="732502"/>
                    <a:pt x="2221721" y="797410"/>
                  </a:cubicBezTo>
                  <a:cubicBezTo>
                    <a:pt x="2275056" y="675360"/>
                    <a:pt x="2341760" y="557662"/>
                    <a:pt x="2422394" y="446879"/>
                  </a:cubicBezTo>
                  <a:close/>
                  <a:moveTo>
                    <a:pt x="2447278" y="2722123"/>
                  </a:moveTo>
                  <a:cubicBezTo>
                    <a:pt x="2366121" y="2618714"/>
                    <a:pt x="2299534" y="2507403"/>
                    <a:pt x="2246145" y="2391362"/>
                  </a:cubicBezTo>
                  <a:cubicBezTo>
                    <a:pt x="2057375" y="2464119"/>
                    <a:pt x="1856285" y="2506958"/>
                    <a:pt x="1649785" y="2514779"/>
                  </a:cubicBezTo>
                  <a:lnTo>
                    <a:pt x="1649785" y="3008639"/>
                  </a:lnTo>
                  <a:cubicBezTo>
                    <a:pt x="1949198" y="2997255"/>
                    <a:pt x="2224691" y="2892757"/>
                    <a:pt x="2447278" y="2722123"/>
                  </a:cubicBezTo>
                  <a:close/>
                  <a:moveTo>
                    <a:pt x="2878934" y="1493146"/>
                  </a:moveTo>
                  <a:cubicBezTo>
                    <a:pt x="2723190" y="1307255"/>
                    <a:pt x="2529440" y="1161128"/>
                    <a:pt x="2313862" y="1060620"/>
                  </a:cubicBezTo>
                  <a:cubicBezTo>
                    <a:pt x="2270535" y="1201714"/>
                    <a:pt x="2245604" y="1347104"/>
                    <a:pt x="2240109" y="1493146"/>
                  </a:cubicBezTo>
                  <a:close/>
                  <a:moveTo>
                    <a:pt x="2890636" y="1673146"/>
                  </a:moveTo>
                  <a:lnTo>
                    <a:pt x="2241814" y="1673146"/>
                  </a:lnTo>
                  <a:cubicBezTo>
                    <a:pt x="2249736" y="1827102"/>
                    <a:pt x="2279520" y="1979973"/>
                    <a:pt x="2329964" y="2127513"/>
                  </a:cubicBezTo>
                  <a:cubicBezTo>
                    <a:pt x="2545677" y="2019923"/>
                    <a:pt x="2738160" y="1866413"/>
                    <a:pt x="2890636" y="1673146"/>
                  </a:cubicBezTo>
                  <a:close/>
                  <a:moveTo>
                    <a:pt x="2973035" y="1284386"/>
                  </a:moveTo>
                  <a:cubicBezTo>
                    <a:pt x="2912066" y="1001840"/>
                    <a:pt x="2765308" y="751379"/>
                    <a:pt x="2561381" y="561108"/>
                  </a:cubicBezTo>
                  <a:cubicBezTo>
                    <a:pt x="2489321" y="656437"/>
                    <a:pt x="2431363" y="759225"/>
                    <a:pt x="2384553" y="865647"/>
                  </a:cubicBezTo>
                  <a:cubicBezTo>
                    <a:pt x="2604520" y="964977"/>
                    <a:pt x="2804622" y="1106677"/>
                    <a:pt x="2973035" y="1284386"/>
                  </a:cubicBezTo>
                  <a:close/>
                  <a:moveTo>
                    <a:pt x="2974277" y="1897328"/>
                  </a:moveTo>
                  <a:cubicBezTo>
                    <a:pt x="2812488" y="2073933"/>
                    <a:pt x="2619878" y="2216690"/>
                    <a:pt x="2407486" y="2319665"/>
                  </a:cubicBezTo>
                  <a:cubicBezTo>
                    <a:pt x="2454169" y="2420503"/>
                    <a:pt x="2511856" y="2517376"/>
                    <a:pt x="2582047" y="2607468"/>
                  </a:cubicBezTo>
                  <a:cubicBezTo>
                    <a:pt x="2776399" y="2417974"/>
                    <a:pt x="2916061" y="2172750"/>
                    <a:pt x="2974277" y="1897328"/>
                  </a:cubicBezTo>
                  <a:close/>
                  <a:moveTo>
                    <a:pt x="3185463" y="1593779"/>
                  </a:moveTo>
                  <a:cubicBezTo>
                    <a:pt x="3185463" y="2473999"/>
                    <a:pt x="2471904" y="3187558"/>
                    <a:pt x="1591684" y="3187558"/>
                  </a:cubicBezTo>
                  <a:cubicBezTo>
                    <a:pt x="738111" y="3187558"/>
                    <a:pt x="41261" y="2516549"/>
                    <a:pt x="1913" y="1673146"/>
                  </a:cubicBezTo>
                  <a:lnTo>
                    <a:pt x="0" y="1673146"/>
                  </a:lnTo>
                  <a:lnTo>
                    <a:pt x="0" y="1493146"/>
                  </a:lnTo>
                  <a:lnTo>
                    <a:pt x="2750" y="1493146"/>
                  </a:lnTo>
                  <a:cubicBezTo>
                    <a:pt x="50490" y="700174"/>
                    <a:pt x="679654" y="64473"/>
                    <a:pt x="1469785" y="6156"/>
                  </a:cubicBezTo>
                  <a:lnTo>
                    <a:pt x="1469785" y="0"/>
                  </a:lnTo>
                  <a:lnTo>
                    <a:pt x="1591684" y="0"/>
                  </a:lnTo>
                  <a:lnTo>
                    <a:pt x="1649785" y="0"/>
                  </a:lnTo>
                  <a:lnTo>
                    <a:pt x="1649785" y="2934"/>
                  </a:lnTo>
                  <a:cubicBezTo>
                    <a:pt x="2503127" y="31654"/>
                    <a:pt x="3185463" y="733032"/>
                    <a:pt x="3185463" y="159377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8E71AC9-5616-E948-A2F1-79C47E707AFA}"/>
              </a:ext>
            </a:extLst>
          </p:cNvPr>
          <p:cNvGrpSpPr/>
          <p:nvPr/>
        </p:nvGrpSpPr>
        <p:grpSpPr>
          <a:xfrm>
            <a:off x="4066527" y="3671417"/>
            <a:ext cx="990802" cy="990802"/>
            <a:chOff x="3316512" y="3495584"/>
            <a:chExt cx="990802" cy="990802"/>
          </a:xfrm>
        </p:grpSpPr>
        <p:sp>
          <p:nvSpPr>
            <p:cNvPr id="12" name="Freeform 11"/>
            <p:cNvSpPr/>
            <p:nvPr/>
          </p:nvSpPr>
          <p:spPr>
            <a:xfrm>
              <a:off x="3316512" y="3495584"/>
              <a:ext cx="990802" cy="990802"/>
            </a:xfrm>
            <a:custGeom>
              <a:avLst/>
              <a:gdLst>
                <a:gd name="connsiteX0" fmla="*/ 0 w 1226343"/>
                <a:gd name="connsiteY0" fmla="*/ 613172 h 1226343"/>
                <a:gd name="connsiteX1" fmla="*/ 613172 w 1226343"/>
                <a:gd name="connsiteY1" fmla="*/ 0 h 1226343"/>
                <a:gd name="connsiteX2" fmla="*/ 1226344 w 1226343"/>
                <a:gd name="connsiteY2" fmla="*/ 613172 h 1226343"/>
                <a:gd name="connsiteX3" fmla="*/ 613172 w 1226343"/>
                <a:gd name="connsiteY3" fmla="*/ 1226344 h 1226343"/>
                <a:gd name="connsiteX4" fmla="*/ 0 w 1226343"/>
                <a:gd name="connsiteY4" fmla="*/ 613172 h 122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343" h="1226343">
                  <a:moveTo>
                    <a:pt x="0" y="613172"/>
                  </a:moveTo>
                  <a:cubicBezTo>
                    <a:pt x="0" y="274526"/>
                    <a:pt x="274526" y="0"/>
                    <a:pt x="613172" y="0"/>
                  </a:cubicBezTo>
                  <a:cubicBezTo>
                    <a:pt x="951818" y="0"/>
                    <a:pt x="1226344" y="274526"/>
                    <a:pt x="1226344" y="613172"/>
                  </a:cubicBezTo>
                  <a:cubicBezTo>
                    <a:pt x="1226344" y="951818"/>
                    <a:pt x="951818" y="1226344"/>
                    <a:pt x="613172" y="1226344"/>
                  </a:cubicBezTo>
                  <a:cubicBezTo>
                    <a:pt x="274526" y="1226344"/>
                    <a:pt x="0" y="951818"/>
                    <a:pt x="0" y="613172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694" tIns="217694" rIns="217694" bIns="217694" numCol="1" spcCol="1270" anchor="ctr" anchorCtr="0">
              <a:noAutofit/>
            </a:bodyPr>
            <a:lstStyle/>
            <a:p>
              <a:pPr lvl="0" algn="ctr" defTabSz="1333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000" kern="120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A636D1-61B0-AC4F-B8DB-2009D38C1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44568" y="3601288"/>
              <a:ext cx="567799" cy="779392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C6EBCCA-EFBA-C747-B9A4-076B25BD7520}"/>
              </a:ext>
            </a:extLst>
          </p:cNvPr>
          <p:cNvGrpSpPr/>
          <p:nvPr/>
        </p:nvGrpSpPr>
        <p:grpSpPr>
          <a:xfrm>
            <a:off x="4061769" y="1081004"/>
            <a:ext cx="990802" cy="1010993"/>
            <a:chOff x="4061224" y="1203598"/>
            <a:chExt cx="990802" cy="1010993"/>
          </a:xfrm>
        </p:grpSpPr>
        <p:sp>
          <p:nvSpPr>
            <p:cNvPr id="6" name="Freeform 5"/>
            <p:cNvSpPr/>
            <p:nvPr/>
          </p:nvSpPr>
          <p:spPr>
            <a:xfrm>
              <a:off x="4061224" y="1203598"/>
              <a:ext cx="990802" cy="990802"/>
            </a:xfrm>
            <a:custGeom>
              <a:avLst/>
              <a:gdLst>
                <a:gd name="connsiteX0" fmla="*/ 0 w 1226343"/>
                <a:gd name="connsiteY0" fmla="*/ 613172 h 1226343"/>
                <a:gd name="connsiteX1" fmla="*/ 613172 w 1226343"/>
                <a:gd name="connsiteY1" fmla="*/ 0 h 1226343"/>
                <a:gd name="connsiteX2" fmla="*/ 1226344 w 1226343"/>
                <a:gd name="connsiteY2" fmla="*/ 613172 h 1226343"/>
                <a:gd name="connsiteX3" fmla="*/ 613172 w 1226343"/>
                <a:gd name="connsiteY3" fmla="*/ 1226344 h 1226343"/>
                <a:gd name="connsiteX4" fmla="*/ 0 w 1226343"/>
                <a:gd name="connsiteY4" fmla="*/ 613172 h 122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343" h="1226343">
                  <a:moveTo>
                    <a:pt x="0" y="613172"/>
                  </a:moveTo>
                  <a:cubicBezTo>
                    <a:pt x="0" y="274526"/>
                    <a:pt x="274526" y="0"/>
                    <a:pt x="613172" y="0"/>
                  </a:cubicBezTo>
                  <a:cubicBezTo>
                    <a:pt x="951818" y="0"/>
                    <a:pt x="1226344" y="274526"/>
                    <a:pt x="1226344" y="613172"/>
                  </a:cubicBezTo>
                  <a:cubicBezTo>
                    <a:pt x="1226344" y="951818"/>
                    <a:pt x="951818" y="1226344"/>
                    <a:pt x="613172" y="1226344"/>
                  </a:cubicBezTo>
                  <a:cubicBezTo>
                    <a:pt x="274526" y="1226344"/>
                    <a:pt x="0" y="951818"/>
                    <a:pt x="0" y="613172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17694" tIns="217694" rIns="217694" bIns="217694" numCol="1" spcCol="1270" anchor="ctr" anchorCtr="0">
              <a:noAutofit/>
            </a:bodyPr>
            <a:lstStyle/>
            <a:p>
              <a:pPr lvl="0" algn="ctr" defTabSz="13335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3000" kern="1200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7172804-C582-6148-A622-58811213F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73099" y="1242626"/>
              <a:ext cx="971965" cy="97196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E65CBF7-5232-A348-9A2E-7664D6524E31}"/>
              </a:ext>
            </a:extLst>
          </p:cNvPr>
          <p:cNvGrpSpPr/>
          <p:nvPr/>
        </p:nvGrpSpPr>
        <p:grpSpPr>
          <a:xfrm>
            <a:off x="2534176" y="2382027"/>
            <a:ext cx="1099640" cy="990802"/>
            <a:chOff x="2661656" y="2438653"/>
            <a:chExt cx="1099640" cy="99080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1192E3A-9170-0B46-AC95-A1103F7A80EB}"/>
                </a:ext>
              </a:extLst>
            </p:cNvPr>
            <p:cNvGrpSpPr/>
            <p:nvPr/>
          </p:nvGrpSpPr>
          <p:grpSpPr>
            <a:xfrm>
              <a:off x="2661656" y="2438653"/>
              <a:ext cx="1075648" cy="990802"/>
              <a:chOff x="2813832" y="2079058"/>
              <a:chExt cx="1075648" cy="990802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AD9905C-1673-434E-860C-6BF414A233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flipH="1">
                <a:off x="2813832" y="2158770"/>
                <a:ext cx="1075648" cy="894132"/>
              </a:xfrm>
              <a:prstGeom prst="rect">
                <a:avLst/>
              </a:prstGeom>
            </p:spPr>
          </p:pic>
          <p:sp>
            <p:nvSpPr>
              <p:cNvPr id="14" name="Freeform 13"/>
              <p:cNvSpPr/>
              <p:nvPr/>
            </p:nvSpPr>
            <p:spPr>
              <a:xfrm>
                <a:off x="2856255" y="2079058"/>
                <a:ext cx="990802" cy="990802"/>
              </a:xfrm>
              <a:custGeom>
                <a:avLst/>
                <a:gdLst>
                  <a:gd name="connsiteX0" fmla="*/ 0 w 1226343"/>
                  <a:gd name="connsiteY0" fmla="*/ 613172 h 1226343"/>
                  <a:gd name="connsiteX1" fmla="*/ 613172 w 1226343"/>
                  <a:gd name="connsiteY1" fmla="*/ 0 h 1226343"/>
                  <a:gd name="connsiteX2" fmla="*/ 1226344 w 1226343"/>
                  <a:gd name="connsiteY2" fmla="*/ 613172 h 1226343"/>
                  <a:gd name="connsiteX3" fmla="*/ 613172 w 1226343"/>
                  <a:gd name="connsiteY3" fmla="*/ 1226344 h 1226343"/>
                  <a:gd name="connsiteX4" fmla="*/ 0 w 1226343"/>
                  <a:gd name="connsiteY4" fmla="*/ 613172 h 122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6343" h="1226343">
                    <a:moveTo>
                      <a:pt x="0" y="613172"/>
                    </a:moveTo>
                    <a:cubicBezTo>
                      <a:pt x="0" y="274526"/>
                      <a:pt x="274526" y="0"/>
                      <a:pt x="613172" y="0"/>
                    </a:cubicBezTo>
                    <a:cubicBezTo>
                      <a:pt x="951818" y="0"/>
                      <a:pt x="1226344" y="274526"/>
                      <a:pt x="1226344" y="613172"/>
                    </a:cubicBezTo>
                    <a:cubicBezTo>
                      <a:pt x="1226344" y="951818"/>
                      <a:pt x="951818" y="1226344"/>
                      <a:pt x="613172" y="1226344"/>
                    </a:cubicBezTo>
                    <a:cubicBezTo>
                      <a:pt x="274526" y="1226344"/>
                      <a:pt x="0" y="951818"/>
                      <a:pt x="0" y="613172"/>
                    </a:cubicBezTo>
                    <a:close/>
                  </a:path>
                </a:pathLst>
              </a:custGeom>
              <a:solidFill>
                <a:schemeClr val="accent1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17694" tIns="217694" rIns="217694" bIns="217694" numCol="1" spcCol="1270" anchor="ctr" anchorCtr="0">
                <a:noAutofit/>
              </a:bodyPr>
              <a:lstStyle/>
              <a:p>
                <a:pPr lvl="0" algn="ctr" defTabSz="13335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ko-KR" altLang="en-US" sz="3000" kern="1200"/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28AF340-FFA5-5C43-AAF9-6284608D2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93841" y="2513850"/>
              <a:ext cx="1067455" cy="887322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C98B22B-037A-814B-AD46-1ABAFD8C7FBC}"/>
              </a:ext>
            </a:extLst>
          </p:cNvPr>
          <p:cNvGrpSpPr/>
          <p:nvPr/>
        </p:nvGrpSpPr>
        <p:grpSpPr>
          <a:xfrm>
            <a:off x="5152718" y="1052393"/>
            <a:ext cx="2323459" cy="678692"/>
            <a:chOff x="803640" y="3362835"/>
            <a:chExt cx="2059657" cy="678692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8D688DF-63B0-E04B-B4C8-233EC50E40C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platform and framework of the web app.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FE1358D-2058-F64C-B83E-B60CE4241D8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Angular 5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5534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Progress Timeline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44014" y="2687470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2/18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085485" y="2687470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3/18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6959" y="2687470"/>
            <a:ext cx="92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4/18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330222" y="288230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Rectangle 13"/>
          <p:cNvSpPr/>
          <p:nvPr/>
        </p:nvSpPr>
        <p:spPr>
          <a:xfrm>
            <a:off x="4971693" y="2882302"/>
            <a:ext cx="7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793594" y="3185714"/>
            <a:ext cx="2223783" cy="1569660"/>
            <a:chOff x="665655" y="2818111"/>
            <a:chExt cx="1734773" cy="1569660"/>
          </a:xfrm>
        </p:grpSpPr>
        <p:sp>
          <p:nvSpPr>
            <p:cNvPr id="21" name="TextBox 20"/>
            <p:cNvSpPr txBox="1"/>
            <p:nvPr/>
          </p:nvSpPr>
          <p:spPr>
            <a:xfrm>
              <a:off x="665656" y="2818111"/>
              <a:ext cx="173477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The Ultimate Recipe Book is proposed to include Recipes and Shopping List features.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Proposal is approved.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Started working on the Recipes frontend.</a:t>
              </a:r>
            </a:p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65655" y="4201895"/>
              <a:ext cx="1734772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4067774-B756-FA44-B1E3-AD1665480A10}"/>
              </a:ext>
            </a:extLst>
          </p:cNvPr>
          <p:cNvGrpSpPr/>
          <p:nvPr/>
        </p:nvGrpSpPr>
        <p:grpSpPr>
          <a:xfrm>
            <a:off x="5076540" y="3185714"/>
            <a:ext cx="2223782" cy="1380329"/>
            <a:chOff x="5076540" y="3185714"/>
            <a:chExt cx="2223782" cy="138032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68CF8D-9888-5543-9F5B-323CBE5E5400}"/>
                </a:ext>
              </a:extLst>
            </p:cNvPr>
            <p:cNvSpPr txBox="1"/>
            <p:nvPr/>
          </p:nvSpPr>
          <p:spPr>
            <a:xfrm>
              <a:off x="5076540" y="3185714"/>
              <a:ext cx="222378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Completed the Recipes and Shopping List features.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Added authentication and data management features.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Push live site to GitHub Pages.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076540" y="4386043"/>
              <a:ext cx="2223781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3B45F17-44E8-4F4E-B795-2A572A731F3E}"/>
              </a:ext>
            </a:extLst>
          </p:cNvPr>
          <p:cNvGrpSpPr/>
          <p:nvPr/>
        </p:nvGrpSpPr>
        <p:grpSpPr>
          <a:xfrm>
            <a:off x="3357180" y="1333097"/>
            <a:ext cx="2379554" cy="1433499"/>
            <a:chOff x="3704614" y="1419622"/>
            <a:chExt cx="2379554" cy="143349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F92ED49-FC1F-7145-B9D2-4365F08403B3}"/>
                </a:ext>
              </a:extLst>
            </p:cNvPr>
            <p:cNvSpPr txBox="1"/>
            <p:nvPr/>
          </p:nvSpPr>
          <p:spPr>
            <a:xfrm>
              <a:off x="3782500" y="1652792"/>
              <a:ext cx="222378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Finished the Recipes and Shopping List frontend setup.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At 40% completion when submitting the Progress Report.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704614" y="1419622"/>
              <a:ext cx="2379554" cy="18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036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Demo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116108" y="3625582"/>
            <a:ext cx="4896544" cy="602352"/>
          </a:xfrm>
        </p:spPr>
        <p:txBody>
          <a:bodyPr/>
          <a:lstStyle/>
          <a:p>
            <a:r>
              <a:rPr lang="en-US" altLang="ko-KR" dirty="0"/>
              <a:t>Site Link: </a:t>
            </a:r>
            <a:r>
              <a:rPr lang="en-US" dirty="0">
                <a:hlinkClick r:id="rId3"/>
              </a:rPr>
              <a:t>https://alphahades.github.io/recipe/</a:t>
            </a:r>
            <a:endParaRPr lang="en-US" dirty="0"/>
          </a:p>
          <a:p>
            <a:r>
              <a:rPr lang="en-US" altLang="ko-KR" dirty="0"/>
              <a:t>Project Link: </a:t>
            </a:r>
            <a:r>
              <a:rPr lang="en-US" dirty="0">
                <a:hlinkClick r:id="rId4"/>
              </a:rPr>
              <a:t>https://github.com/alphaHades/recipe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grpSp>
        <p:nvGrpSpPr>
          <p:cNvPr id="13319" name="Group 13318"/>
          <p:cNvGrpSpPr/>
          <p:nvPr/>
        </p:nvGrpSpPr>
        <p:grpSpPr>
          <a:xfrm rot="19917947">
            <a:off x="1469388" y="1353546"/>
            <a:ext cx="1665869" cy="3558872"/>
            <a:chOff x="1359132" y="345882"/>
            <a:chExt cx="1966239" cy="4200564"/>
          </a:xfrm>
        </p:grpSpPr>
        <p:grpSp>
          <p:nvGrpSpPr>
            <p:cNvPr id="24" name="Group 23"/>
            <p:cNvGrpSpPr/>
            <p:nvPr/>
          </p:nvGrpSpPr>
          <p:grpSpPr>
            <a:xfrm>
              <a:off x="2073901" y="2186669"/>
              <a:ext cx="501313" cy="2359777"/>
              <a:chOff x="2810055" y="1677194"/>
              <a:chExt cx="535258" cy="2519562"/>
            </a:xfrm>
          </p:grpSpPr>
          <p:sp>
            <p:nvSpPr>
              <p:cNvPr id="7" name="Rectangle 8"/>
              <p:cNvSpPr/>
              <p:nvPr/>
            </p:nvSpPr>
            <p:spPr>
              <a:xfrm>
                <a:off x="2810675" y="3399597"/>
                <a:ext cx="534638" cy="779141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70000"/>
                      <a:lumOff val="30000"/>
                    </a:schemeClr>
                  </a:gs>
                  <a:gs pos="100000">
                    <a:schemeClr val="accent2">
                      <a:lumMod val="70000"/>
                      <a:lumOff val="3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Rectangle 8"/>
              <p:cNvSpPr/>
              <p:nvPr/>
            </p:nvSpPr>
            <p:spPr>
              <a:xfrm>
                <a:off x="2984722" y="3392706"/>
                <a:ext cx="180870" cy="787996"/>
              </a:xfrm>
              <a:custGeom>
                <a:avLst/>
                <a:gdLst>
                  <a:gd name="connsiteX0" fmla="*/ 0 w 1359043"/>
                  <a:gd name="connsiteY0" fmla="*/ 0 h 1813992"/>
                  <a:gd name="connsiteX1" fmla="*/ 1359043 w 1359043"/>
                  <a:gd name="connsiteY1" fmla="*/ 0 h 1813992"/>
                  <a:gd name="connsiteX2" fmla="*/ 1359043 w 1359043"/>
                  <a:gd name="connsiteY2" fmla="*/ 212596 h 1813992"/>
                  <a:gd name="connsiteX3" fmla="*/ 806822 w 1359043"/>
                  <a:gd name="connsiteY3" fmla="*/ 1813992 h 1813992"/>
                  <a:gd name="connsiteX4" fmla="*/ 1012 w 1359043"/>
                  <a:gd name="connsiteY4" fmla="*/ 289727 h 1813992"/>
                  <a:gd name="connsiteX5" fmla="*/ 0 w 1359043"/>
                  <a:gd name="connsiteY5" fmla="*/ 289727 h 1813992"/>
                  <a:gd name="connsiteX6" fmla="*/ 0 w 1359043"/>
                  <a:gd name="connsiteY6" fmla="*/ 288030 h 1813992"/>
                  <a:gd name="connsiteX7" fmla="*/ 0 w 1359043"/>
                  <a:gd name="connsiteY7" fmla="*/ 0 h 1813992"/>
                  <a:gd name="connsiteX0" fmla="*/ 0 w 1359043"/>
                  <a:gd name="connsiteY0" fmla="*/ 0 h 1820658"/>
                  <a:gd name="connsiteX1" fmla="*/ 1359043 w 1359043"/>
                  <a:gd name="connsiteY1" fmla="*/ 0 h 1820658"/>
                  <a:gd name="connsiteX2" fmla="*/ 1359043 w 1359043"/>
                  <a:gd name="connsiteY2" fmla="*/ 212596 h 1820658"/>
                  <a:gd name="connsiteX3" fmla="*/ 720119 w 1359043"/>
                  <a:gd name="connsiteY3" fmla="*/ 1820658 h 1820658"/>
                  <a:gd name="connsiteX4" fmla="*/ 1012 w 1359043"/>
                  <a:gd name="connsiteY4" fmla="*/ 289727 h 1820658"/>
                  <a:gd name="connsiteX5" fmla="*/ 0 w 1359043"/>
                  <a:gd name="connsiteY5" fmla="*/ 289727 h 1820658"/>
                  <a:gd name="connsiteX6" fmla="*/ 0 w 1359043"/>
                  <a:gd name="connsiteY6" fmla="*/ 288030 h 1820658"/>
                  <a:gd name="connsiteX7" fmla="*/ 0 w 1359043"/>
                  <a:gd name="connsiteY7" fmla="*/ 0 h 1820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59043" h="1820658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720119" y="1820658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50000"/>
                      <a:lumOff val="50000"/>
                    </a:schemeClr>
                  </a:gs>
                  <a:gs pos="100000">
                    <a:schemeClr val="accent2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810055" y="3399597"/>
                <a:ext cx="264192" cy="763141"/>
              </a:xfrm>
              <a:custGeom>
                <a:avLst/>
                <a:gdLst>
                  <a:gd name="connsiteX0" fmla="*/ 0 w 1345558"/>
                  <a:gd name="connsiteY0" fmla="*/ 0 h 1783227"/>
                  <a:gd name="connsiteX1" fmla="*/ 897414 w 1345558"/>
                  <a:gd name="connsiteY1" fmla="*/ 0 h 1783227"/>
                  <a:gd name="connsiteX2" fmla="*/ 901843 w 1345558"/>
                  <a:gd name="connsiteY2" fmla="*/ 212596 h 1783227"/>
                  <a:gd name="connsiteX3" fmla="*/ 1345558 w 1345558"/>
                  <a:gd name="connsiteY3" fmla="*/ 1783227 h 1783227"/>
                  <a:gd name="connsiteX4" fmla="*/ 1012 w 1345558"/>
                  <a:gd name="connsiteY4" fmla="*/ 289727 h 1783227"/>
                  <a:gd name="connsiteX5" fmla="*/ 0 w 1345558"/>
                  <a:gd name="connsiteY5" fmla="*/ 289727 h 1783227"/>
                  <a:gd name="connsiteX6" fmla="*/ 0 w 1345558"/>
                  <a:gd name="connsiteY6" fmla="*/ 288030 h 1783227"/>
                  <a:gd name="connsiteX7" fmla="*/ 0 w 1345558"/>
                  <a:gd name="connsiteY7" fmla="*/ 0 h 1783227"/>
                  <a:gd name="connsiteX0" fmla="*/ 0 w 1331023"/>
                  <a:gd name="connsiteY0" fmla="*/ 0 h 1763232"/>
                  <a:gd name="connsiteX1" fmla="*/ 897414 w 1331023"/>
                  <a:gd name="connsiteY1" fmla="*/ 0 h 1763232"/>
                  <a:gd name="connsiteX2" fmla="*/ 901843 w 1331023"/>
                  <a:gd name="connsiteY2" fmla="*/ 212596 h 1763232"/>
                  <a:gd name="connsiteX3" fmla="*/ 1331023 w 1331023"/>
                  <a:gd name="connsiteY3" fmla="*/ 1763232 h 1763232"/>
                  <a:gd name="connsiteX4" fmla="*/ 1012 w 1331023"/>
                  <a:gd name="connsiteY4" fmla="*/ 289727 h 1763232"/>
                  <a:gd name="connsiteX5" fmla="*/ 0 w 1331023"/>
                  <a:gd name="connsiteY5" fmla="*/ 289727 h 1763232"/>
                  <a:gd name="connsiteX6" fmla="*/ 0 w 1331023"/>
                  <a:gd name="connsiteY6" fmla="*/ 288030 h 1763232"/>
                  <a:gd name="connsiteX7" fmla="*/ 0 w 1331023"/>
                  <a:gd name="connsiteY7" fmla="*/ 0 h 176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31023" h="1763232">
                    <a:moveTo>
                      <a:pt x="0" y="0"/>
                    </a:moveTo>
                    <a:lnTo>
                      <a:pt x="897414" y="0"/>
                    </a:lnTo>
                    <a:cubicBezTo>
                      <a:pt x="898890" y="70865"/>
                      <a:pt x="900367" y="141731"/>
                      <a:pt x="901843" y="212596"/>
                    </a:cubicBezTo>
                    <a:lnTo>
                      <a:pt x="1331023" y="1763232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30000"/>
                      <a:lumOff val="70000"/>
                    </a:schemeClr>
                  </a:gs>
                  <a:gs pos="100000">
                    <a:schemeClr val="accent2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Rectangle 2"/>
              <p:cNvSpPr/>
              <p:nvPr/>
            </p:nvSpPr>
            <p:spPr>
              <a:xfrm>
                <a:off x="2811292" y="1677194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30000"/>
                      <a:lumOff val="7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Rectangle 2"/>
              <p:cNvSpPr/>
              <p:nvPr/>
            </p:nvSpPr>
            <p:spPr>
              <a:xfrm>
                <a:off x="2987824" y="1677195"/>
                <a:ext cx="177768" cy="1815900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50000"/>
                      <a:lumOff val="50000"/>
                    </a:schemeClr>
                  </a:gs>
                  <a:gs pos="100000">
                    <a:schemeClr val="accent1">
                      <a:lumMod val="50000"/>
                      <a:lumOff val="50000"/>
                    </a:schemeClr>
                  </a:gs>
                </a:gsLst>
                <a:lin ang="19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Rectangle 2"/>
              <p:cNvSpPr/>
              <p:nvPr/>
            </p:nvSpPr>
            <p:spPr>
              <a:xfrm>
                <a:off x="3165590" y="1677196"/>
                <a:ext cx="177768" cy="1815899"/>
              </a:xfrm>
              <a:custGeom>
                <a:avLst/>
                <a:gdLst/>
                <a:ahLst/>
                <a:cxnLst/>
                <a:rect l="l" t="t" r="r" b="b"/>
                <a:pathLst>
                  <a:path w="571061" h="4392488">
                    <a:moveTo>
                      <a:pt x="0" y="0"/>
                    </a:moveTo>
                    <a:lnTo>
                      <a:pt x="571061" y="0"/>
                    </a:lnTo>
                    <a:lnTo>
                      <a:pt x="571061" y="4392488"/>
                    </a:lnTo>
                    <a:lnTo>
                      <a:pt x="560315" y="4392488"/>
                    </a:lnTo>
                    <a:cubicBezTo>
                      <a:pt x="531263" y="4268191"/>
                      <a:pt x="419108" y="4176464"/>
                      <a:pt x="285530" y="4176464"/>
                    </a:cubicBezTo>
                    <a:cubicBezTo>
                      <a:pt x="151952" y="4176464"/>
                      <a:pt x="39798" y="4268191"/>
                      <a:pt x="10747" y="4392488"/>
                    </a:cubicBezTo>
                    <a:lnTo>
                      <a:pt x="0" y="43924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Isosceles Triangle 4"/>
              <p:cNvSpPr/>
              <p:nvPr/>
            </p:nvSpPr>
            <p:spPr>
              <a:xfrm rot="10800000">
                <a:off x="2987823" y="3961239"/>
                <a:ext cx="177768" cy="235517"/>
              </a:xfrm>
              <a:prstGeom prst="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1359132" y="345882"/>
              <a:ext cx="1966239" cy="1811155"/>
              <a:chOff x="1888981" y="1110787"/>
              <a:chExt cx="2254374" cy="2076562"/>
            </a:xfrm>
          </p:grpSpPr>
          <p:sp>
            <p:nvSpPr>
              <p:cNvPr id="18" name="Teardrop 30"/>
              <p:cNvSpPr/>
              <p:nvPr/>
            </p:nvSpPr>
            <p:spPr>
              <a:xfrm rot="8100000">
                <a:off x="2322441" y="1563466"/>
                <a:ext cx="1333455" cy="1333457"/>
              </a:xfrm>
              <a:custGeom>
                <a:avLst/>
                <a:gdLst>
                  <a:gd name="connsiteX0" fmla="*/ 293361 w 2192670"/>
                  <a:gd name="connsiteY0" fmla="*/ 1899310 h 2192671"/>
                  <a:gd name="connsiteX1" fmla="*/ 0 w 2192670"/>
                  <a:gd name="connsiteY1" fmla="*/ 1191074 h 2192671"/>
                  <a:gd name="connsiteX2" fmla="*/ 1001597 w 2192670"/>
                  <a:gd name="connsiteY2" fmla="*/ 189477 h 2192671"/>
                  <a:gd name="connsiteX3" fmla="*/ 1341342 w 2192670"/>
                  <a:gd name="connsiteY3" fmla="*/ 189477 h 2192671"/>
                  <a:gd name="connsiteX4" fmla="*/ 1530818 w 2192670"/>
                  <a:gd name="connsiteY4" fmla="*/ 0 h 2192671"/>
                  <a:gd name="connsiteX5" fmla="*/ 1806586 w 2192670"/>
                  <a:gd name="connsiteY5" fmla="*/ 0 h 2192671"/>
                  <a:gd name="connsiteX6" fmla="*/ 1996062 w 2192670"/>
                  <a:gd name="connsiteY6" fmla="*/ 189477 h 2192671"/>
                  <a:gd name="connsiteX7" fmla="*/ 2003194 w 2192670"/>
                  <a:gd name="connsiteY7" fmla="*/ 189477 h 2192671"/>
                  <a:gd name="connsiteX8" fmla="*/ 2003194 w 2192670"/>
                  <a:gd name="connsiteY8" fmla="*/ 196609 h 2192671"/>
                  <a:gd name="connsiteX9" fmla="*/ 2192670 w 2192670"/>
                  <a:gd name="connsiteY9" fmla="*/ 386085 h 2192671"/>
                  <a:gd name="connsiteX10" fmla="*/ 2192670 w 2192670"/>
                  <a:gd name="connsiteY10" fmla="*/ 661852 h 2192671"/>
                  <a:gd name="connsiteX11" fmla="*/ 2003193 w 2192670"/>
                  <a:gd name="connsiteY11" fmla="*/ 851329 h 2192671"/>
                  <a:gd name="connsiteX12" fmla="*/ 2003194 w 2192670"/>
                  <a:gd name="connsiteY12" fmla="*/ 1191074 h 2192671"/>
                  <a:gd name="connsiteX13" fmla="*/ 1001597 w 2192670"/>
                  <a:gd name="connsiteY13" fmla="*/ 2192671 h 2192671"/>
                  <a:gd name="connsiteX14" fmla="*/ 293361 w 2192670"/>
                  <a:gd name="connsiteY14" fmla="*/ 1899310 h 219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192670" h="2192671">
                    <a:moveTo>
                      <a:pt x="293361" y="1899310"/>
                    </a:moveTo>
                    <a:cubicBezTo>
                      <a:pt x="112107" y="1718057"/>
                      <a:pt x="0" y="1467657"/>
                      <a:pt x="0" y="1191074"/>
                    </a:cubicBezTo>
                    <a:cubicBezTo>
                      <a:pt x="0" y="637907"/>
                      <a:pt x="448430" y="189477"/>
                      <a:pt x="1001597" y="189477"/>
                    </a:cubicBezTo>
                    <a:lnTo>
                      <a:pt x="1341342" y="189477"/>
                    </a:lnTo>
                    <a:lnTo>
                      <a:pt x="1530818" y="0"/>
                    </a:lnTo>
                    <a:cubicBezTo>
                      <a:pt x="1606970" y="-76151"/>
                      <a:pt x="1730435" y="-76151"/>
                      <a:pt x="1806586" y="0"/>
                    </a:cubicBezTo>
                    <a:lnTo>
                      <a:pt x="1996062" y="189477"/>
                    </a:lnTo>
                    <a:lnTo>
                      <a:pt x="2003194" y="189477"/>
                    </a:lnTo>
                    <a:lnTo>
                      <a:pt x="2003194" y="196609"/>
                    </a:lnTo>
                    <a:lnTo>
                      <a:pt x="2192670" y="386085"/>
                    </a:lnTo>
                    <a:cubicBezTo>
                      <a:pt x="2268822" y="462236"/>
                      <a:pt x="2268822" y="585701"/>
                      <a:pt x="2192670" y="661852"/>
                    </a:cubicBezTo>
                    <a:lnTo>
                      <a:pt x="2003193" y="851329"/>
                    </a:lnTo>
                    <a:cubicBezTo>
                      <a:pt x="2003193" y="964577"/>
                      <a:pt x="2003194" y="1077826"/>
                      <a:pt x="2003194" y="1191074"/>
                    </a:cubicBezTo>
                    <a:cubicBezTo>
                      <a:pt x="2003194" y="1744241"/>
                      <a:pt x="1554764" y="2192671"/>
                      <a:pt x="1001597" y="2192671"/>
                    </a:cubicBezTo>
                    <a:cubicBezTo>
                      <a:pt x="725014" y="2192671"/>
                      <a:pt x="474614" y="2080563"/>
                      <a:pt x="293361" y="1899310"/>
                    </a:cubicBezTo>
                    <a:close/>
                  </a:path>
                </a:pathLst>
              </a:custGeom>
              <a:solidFill>
                <a:schemeClr val="bg1"/>
              </a:solidFill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Trapezoid 24"/>
              <p:cNvSpPr/>
              <p:nvPr/>
            </p:nvSpPr>
            <p:spPr>
              <a:xfrm rot="10800000">
                <a:off x="2751763" y="2230194"/>
                <a:ext cx="457200" cy="783671"/>
              </a:xfrm>
              <a:prstGeom prst="trapezoid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 rot="2700000">
                <a:off x="3710962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 rot="18900000" flipH="1">
                <a:off x="2156327" y="1407964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2935970" y="1110787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 rot="5400000">
                <a:off x="3933668" y="1996109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 rot="16200000" flipH="1">
                <a:off x="1978847" y="1919902"/>
                <a:ext cx="119821" cy="29955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2692290" y="3074683"/>
                <a:ext cx="612000" cy="112666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283328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ounded Rectangle 28"/>
              <p:cNvSpPr/>
              <p:nvPr/>
            </p:nvSpPr>
            <p:spPr>
              <a:xfrm>
                <a:off x="295750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3081724" y="2139702"/>
                <a:ext cx="71867" cy="17966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313" name="Freeform 13312"/>
          <p:cNvSpPr/>
          <p:nvPr/>
        </p:nvSpPr>
        <p:spPr>
          <a:xfrm>
            <a:off x="-15861" y="2530131"/>
            <a:ext cx="3091680" cy="1938501"/>
          </a:xfrm>
          <a:custGeom>
            <a:avLst/>
            <a:gdLst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5813"/>
              <a:gd name="connsiteX1" fmla="*/ 2655476 w 2896332"/>
              <a:gd name="connsiteY1" fmla="*/ 584615 h 1875813"/>
              <a:gd name="connsiteX2" fmla="*/ 2828170 w 2896332"/>
              <a:gd name="connsiteY2" fmla="*/ 1010501 h 1875813"/>
              <a:gd name="connsiteX3" fmla="*/ 2883834 w 2896332"/>
              <a:gd name="connsiteY3" fmla="*/ 1308835 h 1875813"/>
              <a:gd name="connsiteX4" fmla="*/ 2799743 w 2896332"/>
              <a:gd name="connsiteY4" fmla="*/ 1672098 h 1875813"/>
              <a:gd name="connsiteX5" fmla="*/ 2521033 w 2896332"/>
              <a:gd name="connsiteY5" fmla="*/ 1160421 h 1875813"/>
              <a:gd name="connsiteX6" fmla="*/ 2514265 w 2896332"/>
              <a:gd name="connsiteY6" fmla="*/ 466772 h 1875813"/>
              <a:gd name="connsiteX7" fmla="*/ 1898646 w 2896332"/>
              <a:gd name="connsiteY7" fmla="*/ 46 h 1875813"/>
              <a:gd name="connsiteX8" fmla="*/ 1969811 w 2896332"/>
              <a:gd name="connsiteY8" fmla="*/ 83938 h 1875813"/>
              <a:gd name="connsiteX9" fmla="*/ 1970003 w 2896332"/>
              <a:gd name="connsiteY9" fmla="*/ 120627 h 1875813"/>
              <a:gd name="connsiteX10" fmla="*/ 1962950 w 2896332"/>
              <a:gd name="connsiteY10" fmla="*/ 120627 h 1875813"/>
              <a:gd name="connsiteX11" fmla="*/ 1906617 w 2896332"/>
              <a:gd name="connsiteY11" fmla="*/ 176960 h 1875813"/>
              <a:gd name="connsiteX12" fmla="*/ 1962950 w 2896332"/>
              <a:gd name="connsiteY12" fmla="*/ 233293 h 1875813"/>
              <a:gd name="connsiteX13" fmla="*/ 1970591 w 2896332"/>
              <a:gd name="connsiteY13" fmla="*/ 233293 h 1875813"/>
              <a:gd name="connsiteX14" fmla="*/ 1973469 w 2896332"/>
              <a:gd name="connsiteY14" fmla="*/ 784519 h 1875813"/>
              <a:gd name="connsiteX15" fmla="*/ 1866010 w 2896332"/>
              <a:gd name="connsiteY15" fmla="*/ 878218 h 1875813"/>
              <a:gd name="connsiteX16" fmla="*/ 2733769 w 2896332"/>
              <a:gd name="connsiteY16" fmla="*/ 1387129 h 1875813"/>
              <a:gd name="connsiteX17" fmla="*/ 2694623 w 2896332"/>
              <a:gd name="connsiteY17" fmla="*/ 1674208 h 1875813"/>
              <a:gd name="connsiteX18" fmla="*/ 2394496 w 2896332"/>
              <a:gd name="connsiteY18" fmla="*/ 1654634 h 1875813"/>
              <a:gd name="connsiteX19" fmla="*/ 2069239 w 2896332"/>
              <a:gd name="connsiteY19" fmla="*/ 1875813 h 1875813"/>
              <a:gd name="connsiteX20" fmla="*/ 2023060 w 2896332"/>
              <a:gd name="connsiteY20" fmla="*/ 1634793 h 1875813"/>
              <a:gd name="connsiteX21" fmla="*/ 1739085 w 2896332"/>
              <a:gd name="connsiteY21" fmla="*/ 1871397 h 1875813"/>
              <a:gd name="connsiteX22" fmla="*/ 1648664 w 2896332"/>
              <a:gd name="connsiteY22" fmla="*/ 1582137 h 1875813"/>
              <a:gd name="connsiteX23" fmla="*/ 1376671 w 2896332"/>
              <a:gd name="connsiteY23" fmla="*/ 1700306 h 1875813"/>
              <a:gd name="connsiteX24" fmla="*/ 1415819 w 2896332"/>
              <a:gd name="connsiteY24" fmla="*/ 1334933 h 1875813"/>
              <a:gd name="connsiteX25" fmla="*/ 665501 w 2896332"/>
              <a:gd name="connsiteY25" fmla="*/ 1276212 h 1875813"/>
              <a:gd name="connsiteX26" fmla="*/ 0 w 2896332"/>
              <a:gd name="connsiteY26" fmla="*/ 1126148 h 1875813"/>
              <a:gd name="connsiteX27" fmla="*/ 13050 w 2896332"/>
              <a:gd name="connsiteY27" fmla="*/ 284488 h 1875813"/>
              <a:gd name="connsiteX28" fmla="*/ 1898646 w 2896332"/>
              <a:gd name="connsiteY28" fmla="*/ 46 h 1875813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70591 w 2896332"/>
              <a:gd name="connsiteY13" fmla="*/ 23329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50 w 2896332"/>
              <a:gd name="connsiteY12" fmla="*/ 233293 h 1871397"/>
              <a:gd name="connsiteX13" fmla="*/ 1962971 w 2896332"/>
              <a:gd name="connsiteY13" fmla="*/ 267583 h 1871397"/>
              <a:gd name="connsiteX14" fmla="*/ 1973469 w 2896332"/>
              <a:gd name="connsiteY14" fmla="*/ 784519 h 1871397"/>
              <a:gd name="connsiteX15" fmla="*/ 1866010 w 2896332"/>
              <a:gd name="connsiteY15" fmla="*/ 878218 h 1871397"/>
              <a:gd name="connsiteX16" fmla="*/ 2733769 w 2896332"/>
              <a:gd name="connsiteY16" fmla="*/ 1387129 h 1871397"/>
              <a:gd name="connsiteX17" fmla="*/ 2694623 w 2896332"/>
              <a:gd name="connsiteY17" fmla="*/ 1674208 h 1871397"/>
              <a:gd name="connsiteX18" fmla="*/ 2394496 w 2896332"/>
              <a:gd name="connsiteY18" fmla="*/ 1654634 h 1871397"/>
              <a:gd name="connsiteX19" fmla="*/ 2023060 w 2896332"/>
              <a:gd name="connsiteY19" fmla="*/ 1634793 h 1871397"/>
              <a:gd name="connsiteX20" fmla="*/ 1739085 w 2896332"/>
              <a:gd name="connsiteY20" fmla="*/ 1871397 h 1871397"/>
              <a:gd name="connsiteX21" fmla="*/ 1648664 w 2896332"/>
              <a:gd name="connsiteY21" fmla="*/ 1582137 h 1871397"/>
              <a:gd name="connsiteX22" fmla="*/ 1376671 w 2896332"/>
              <a:gd name="connsiteY22" fmla="*/ 1700306 h 1871397"/>
              <a:gd name="connsiteX23" fmla="*/ 1415819 w 2896332"/>
              <a:gd name="connsiteY23" fmla="*/ 1334933 h 1871397"/>
              <a:gd name="connsiteX24" fmla="*/ 665501 w 2896332"/>
              <a:gd name="connsiteY24" fmla="*/ 1276212 h 1871397"/>
              <a:gd name="connsiteX25" fmla="*/ 0 w 2896332"/>
              <a:gd name="connsiteY25" fmla="*/ 1126148 h 1871397"/>
              <a:gd name="connsiteX26" fmla="*/ 13050 w 2896332"/>
              <a:gd name="connsiteY26" fmla="*/ 284488 h 1871397"/>
              <a:gd name="connsiteX27" fmla="*/ 1898646 w 2896332"/>
              <a:gd name="connsiteY27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62950 w 2896332"/>
              <a:gd name="connsiteY10" fmla="*/ 120627 h 1871397"/>
              <a:gd name="connsiteX11" fmla="*/ 1906617 w 2896332"/>
              <a:gd name="connsiteY11" fmla="*/ 176960 h 1871397"/>
              <a:gd name="connsiteX12" fmla="*/ 1962971 w 2896332"/>
              <a:gd name="connsiteY12" fmla="*/ 267583 h 1871397"/>
              <a:gd name="connsiteX13" fmla="*/ 1973469 w 2896332"/>
              <a:gd name="connsiteY13" fmla="*/ 784519 h 1871397"/>
              <a:gd name="connsiteX14" fmla="*/ 1866010 w 2896332"/>
              <a:gd name="connsiteY14" fmla="*/ 878218 h 1871397"/>
              <a:gd name="connsiteX15" fmla="*/ 2733769 w 2896332"/>
              <a:gd name="connsiteY15" fmla="*/ 1387129 h 1871397"/>
              <a:gd name="connsiteX16" fmla="*/ 2694623 w 2896332"/>
              <a:gd name="connsiteY16" fmla="*/ 1674208 h 1871397"/>
              <a:gd name="connsiteX17" fmla="*/ 2394496 w 2896332"/>
              <a:gd name="connsiteY17" fmla="*/ 1654634 h 1871397"/>
              <a:gd name="connsiteX18" fmla="*/ 2023060 w 2896332"/>
              <a:gd name="connsiteY18" fmla="*/ 1634793 h 1871397"/>
              <a:gd name="connsiteX19" fmla="*/ 1739085 w 2896332"/>
              <a:gd name="connsiteY19" fmla="*/ 1871397 h 1871397"/>
              <a:gd name="connsiteX20" fmla="*/ 1648664 w 2896332"/>
              <a:gd name="connsiteY20" fmla="*/ 1582137 h 1871397"/>
              <a:gd name="connsiteX21" fmla="*/ 1376671 w 2896332"/>
              <a:gd name="connsiteY21" fmla="*/ 1700306 h 1871397"/>
              <a:gd name="connsiteX22" fmla="*/ 1415819 w 2896332"/>
              <a:gd name="connsiteY22" fmla="*/ 1334933 h 1871397"/>
              <a:gd name="connsiteX23" fmla="*/ 665501 w 2896332"/>
              <a:gd name="connsiteY23" fmla="*/ 1276212 h 1871397"/>
              <a:gd name="connsiteX24" fmla="*/ 0 w 2896332"/>
              <a:gd name="connsiteY24" fmla="*/ 1126148 h 1871397"/>
              <a:gd name="connsiteX25" fmla="*/ 13050 w 2896332"/>
              <a:gd name="connsiteY25" fmla="*/ 284488 h 1871397"/>
              <a:gd name="connsiteX26" fmla="*/ 1898646 w 2896332"/>
              <a:gd name="connsiteY26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70003 w 2896332"/>
              <a:gd name="connsiteY9" fmla="*/ 120627 h 1871397"/>
              <a:gd name="connsiteX10" fmla="*/ 1906617 w 2896332"/>
              <a:gd name="connsiteY10" fmla="*/ 176960 h 1871397"/>
              <a:gd name="connsiteX11" fmla="*/ 1962971 w 2896332"/>
              <a:gd name="connsiteY11" fmla="*/ 267583 h 1871397"/>
              <a:gd name="connsiteX12" fmla="*/ 1973469 w 2896332"/>
              <a:gd name="connsiteY12" fmla="*/ 784519 h 1871397"/>
              <a:gd name="connsiteX13" fmla="*/ 1866010 w 2896332"/>
              <a:gd name="connsiteY13" fmla="*/ 878218 h 1871397"/>
              <a:gd name="connsiteX14" fmla="*/ 2733769 w 2896332"/>
              <a:gd name="connsiteY14" fmla="*/ 1387129 h 1871397"/>
              <a:gd name="connsiteX15" fmla="*/ 2694623 w 2896332"/>
              <a:gd name="connsiteY15" fmla="*/ 1674208 h 1871397"/>
              <a:gd name="connsiteX16" fmla="*/ 2394496 w 2896332"/>
              <a:gd name="connsiteY16" fmla="*/ 1654634 h 1871397"/>
              <a:gd name="connsiteX17" fmla="*/ 2023060 w 2896332"/>
              <a:gd name="connsiteY17" fmla="*/ 1634793 h 1871397"/>
              <a:gd name="connsiteX18" fmla="*/ 1739085 w 2896332"/>
              <a:gd name="connsiteY18" fmla="*/ 1871397 h 1871397"/>
              <a:gd name="connsiteX19" fmla="*/ 1648664 w 2896332"/>
              <a:gd name="connsiteY19" fmla="*/ 1582137 h 1871397"/>
              <a:gd name="connsiteX20" fmla="*/ 1376671 w 2896332"/>
              <a:gd name="connsiteY20" fmla="*/ 1700306 h 1871397"/>
              <a:gd name="connsiteX21" fmla="*/ 1415819 w 2896332"/>
              <a:gd name="connsiteY21" fmla="*/ 1334933 h 1871397"/>
              <a:gd name="connsiteX22" fmla="*/ 665501 w 2896332"/>
              <a:gd name="connsiteY22" fmla="*/ 1276212 h 1871397"/>
              <a:gd name="connsiteX23" fmla="*/ 0 w 2896332"/>
              <a:gd name="connsiteY23" fmla="*/ 1126148 h 1871397"/>
              <a:gd name="connsiteX24" fmla="*/ 13050 w 2896332"/>
              <a:gd name="connsiteY24" fmla="*/ 284488 h 1871397"/>
              <a:gd name="connsiteX25" fmla="*/ 1898646 w 2896332"/>
              <a:gd name="connsiteY25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74208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94496 w 2896332"/>
              <a:gd name="connsiteY15" fmla="*/ 1654634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23060 w 2896332"/>
              <a:gd name="connsiteY16" fmla="*/ 1634793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9811 w 2896332"/>
              <a:gd name="connsiteY8" fmla="*/ 83938 h 1871397"/>
              <a:gd name="connsiteX9" fmla="*/ 1906617 w 2896332"/>
              <a:gd name="connsiteY9" fmla="*/ 176960 h 1871397"/>
              <a:gd name="connsiteX10" fmla="*/ 1962971 w 2896332"/>
              <a:gd name="connsiteY10" fmla="*/ 267583 h 1871397"/>
              <a:gd name="connsiteX11" fmla="*/ 1973469 w 2896332"/>
              <a:gd name="connsiteY11" fmla="*/ 784519 h 1871397"/>
              <a:gd name="connsiteX12" fmla="*/ 1866010 w 2896332"/>
              <a:gd name="connsiteY12" fmla="*/ 878218 h 1871397"/>
              <a:gd name="connsiteX13" fmla="*/ 2733769 w 2896332"/>
              <a:gd name="connsiteY13" fmla="*/ 1387129 h 1871397"/>
              <a:gd name="connsiteX14" fmla="*/ 2694623 w 2896332"/>
              <a:gd name="connsiteY14" fmla="*/ 1639703 h 1871397"/>
              <a:gd name="connsiteX15" fmla="*/ 2385869 w 2896332"/>
              <a:gd name="connsiteY15" fmla="*/ 1585623 h 1871397"/>
              <a:gd name="connsiteX16" fmla="*/ 2074819 w 2896332"/>
              <a:gd name="connsiteY16" fmla="*/ 1565782 h 1871397"/>
              <a:gd name="connsiteX17" fmla="*/ 1739085 w 2896332"/>
              <a:gd name="connsiteY17" fmla="*/ 1871397 h 1871397"/>
              <a:gd name="connsiteX18" fmla="*/ 1648664 w 2896332"/>
              <a:gd name="connsiteY18" fmla="*/ 1582137 h 1871397"/>
              <a:gd name="connsiteX19" fmla="*/ 1376671 w 2896332"/>
              <a:gd name="connsiteY19" fmla="*/ 1700306 h 1871397"/>
              <a:gd name="connsiteX20" fmla="*/ 1415819 w 2896332"/>
              <a:gd name="connsiteY20" fmla="*/ 1334933 h 1871397"/>
              <a:gd name="connsiteX21" fmla="*/ 665501 w 2896332"/>
              <a:gd name="connsiteY21" fmla="*/ 1276212 h 1871397"/>
              <a:gd name="connsiteX22" fmla="*/ 0 w 2896332"/>
              <a:gd name="connsiteY22" fmla="*/ 1126148 h 1871397"/>
              <a:gd name="connsiteX23" fmla="*/ 13050 w 2896332"/>
              <a:gd name="connsiteY23" fmla="*/ 284488 h 1871397"/>
              <a:gd name="connsiteX24" fmla="*/ 1898646 w 2896332"/>
              <a:gd name="connsiteY24" fmla="*/ 46 h 1871397"/>
              <a:gd name="connsiteX0" fmla="*/ 2514265 w 2896332"/>
              <a:gd name="connsiteY0" fmla="*/ 468202 h 1872827"/>
              <a:gd name="connsiteX1" fmla="*/ 2655476 w 2896332"/>
              <a:gd name="connsiteY1" fmla="*/ 586045 h 1872827"/>
              <a:gd name="connsiteX2" fmla="*/ 2828170 w 2896332"/>
              <a:gd name="connsiteY2" fmla="*/ 1011931 h 1872827"/>
              <a:gd name="connsiteX3" fmla="*/ 2883834 w 2896332"/>
              <a:gd name="connsiteY3" fmla="*/ 1310265 h 1872827"/>
              <a:gd name="connsiteX4" fmla="*/ 2799743 w 2896332"/>
              <a:gd name="connsiteY4" fmla="*/ 1673528 h 1872827"/>
              <a:gd name="connsiteX5" fmla="*/ 2521033 w 2896332"/>
              <a:gd name="connsiteY5" fmla="*/ 1161851 h 1872827"/>
              <a:gd name="connsiteX6" fmla="*/ 2514265 w 2896332"/>
              <a:gd name="connsiteY6" fmla="*/ 468202 h 1872827"/>
              <a:gd name="connsiteX7" fmla="*/ 1898646 w 2896332"/>
              <a:gd name="connsiteY7" fmla="*/ 1476 h 1872827"/>
              <a:gd name="connsiteX8" fmla="*/ 1906617 w 2896332"/>
              <a:gd name="connsiteY8" fmla="*/ 178390 h 1872827"/>
              <a:gd name="connsiteX9" fmla="*/ 1962971 w 2896332"/>
              <a:gd name="connsiteY9" fmla="*/ 269013 h 1872827"/>
              <a:gd name="connsiteX10" fmla="*/ 1973469 w 2896332"/>
              <a:gd name="connsiteY10" fmla="*/ 785949 h 1872827"/>
              <a:gd name="connsiteX11" fmla="*/ 1866010 w 2896332"/>
              <a:gd name="connsiteY11" fmla="*/ 879648 h 1872827"/>
              <a:gd name="connsiteX12" fmla="*/ 2733769 w 2896332"/>
              <a:gd name="connsiteY12" fmla="*/ 1388559 h 1872827"/>
              <a:gd name="connsiteX13" fmla="*/ 2694623 w 2896332"/>
              <a:gd name="connsiteY13" fmla="*/ 1641133 h 1872827"/>
              <a:gd name="connsiteX14" fmla="*/ 2385869 w 2896332"/>
              <a:gd name="connsiteY14" fmla="*/ 1587053 h 1872827"/>
              <a:gd name="connsiteX15" fmla="*/ 2074819 w 2896332"/>
              <a:gd name="connsiteY15" fmla="*/ 1567212 h 1872827"/>
              <a:gd name="connsiteX16" fmla="*/ 1739085 w 2896332"/>
              <a:gd name="connsiteY16" fmla="*/ 1872827 h 1872827"/>
              <a:gd name="connsiteX17" fmla="*/ 1648664 w 2896332"/>
              <a:gd name="connsiteY17" fmla="*/ 1583567 h 1872827"/>
              <a:gd name="connsiteX18" fmla="*/ 1376671 w 2896332"/>
              <a:gd name="connsiteY18" fmla="*/ 1701736 h 1872827"/>
              <a:gd name="connsiteX19" fmla="*/ 1415819 w 2896332"/>
              <a:gd name="connsiteY19" fmla="*/ 1336363 h 1872827"/>
              <a:gd name="connsiteX20" fmla="*/ 665501 w 2896332"/>
              <a:gd name="connsiteY20" fmla="*/ 1277642 h 1872827"/>
              <a:gd name="connsiteX21" fmla="*/ 0 w 2896332"/>
              <a:gd name="connsiteY21" fmla="*/ 1127578 h 1872827"/>
              <a:gd name="connsiteX22" fmla="*/ 13050 w 2896332"/>
              <a:gd name="connsiteY22" fmla="*/ 285918 h 1872827"/>
              <a:gd name="connsiteX23" fmla="*/ 1898646 w 2896332"/>
              <a:gd name="connsiteY23" fmla="*/ 1476 h 187282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62971 w 2896332"/>
              <a:gd name="connsiteY8" fmla="*/ 267583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3469 w 2896332"/>
              <a:gd name="connsiteY9" fmla="*/ 784519 h 1871397"/>
              <a:gd name="connsiteX10" fmla="*/ 1866010 w 2896332"/>
              <a:gd name="connsiteY10" fmla="*/ 878218 h 1871397"/>
              <a:gd name="connsiteX11" fmla="*/ 2733769 w 2896332"/>
              <a:gd name="connsiteY11" fmla="*/ 1387129 h 1871397"/>
              <a:gd name="connsiteX12" fmla="*/ 2694623 w 2896332"/>
              <a:gd name="connsiteY12" fmla="*/ 1639703 h 1871397"/>
              <a:gd name="connsiteX13" fmla="*/ 2385869 w 2896332"/>
              <a:gd name="connsiteY13" fmla="*/ 1585623 h 1871397"/>
              <a:gd name="connsiteX14" fmla="*/ 2074819 w 2896332"/>
              <a:gd name="connsiteY14" fmla="*/ 1565782 h 1871397"/>
              <a:gd name="connsiteX15" fmla="*/ 1739085 w 2896332"/>
              <a:gd name="connsiteY15" fmla="*/ 1871397 h 1871397"/>
              <a:gd name="connsiteX16" fmla="*/ 1648664 w 2896332"/>
              <a:gd name="connsiteY16" fmla="*/ 1582137 h 1871397"/>
              <a:gd name="connsiteX17" fmla="*/ 1376671 w 2896332"/>
              <a:gd name="connsiteY17" fmla="*/ 1700306 h 1871397"/>
              <a:gd name="connsiteX18" fmla="*/ 1415819 w 2896332"/>
              <a:gd name="connsiteY18" fmla="*/ 1334933 h 1871397"/>
              <a:gd name="connsiteX19" fmla="*/ 665501 w 2896332"/>
              <a:gd name="connsiteY19" fmla="*/ 1276212 h 1871397"/>
              <a:gd name="connsiteX20" fmla="*/ 0 w 2896332"/>
              <a:gd name="connsiteY20" fmla="*/ 1126148 h 1871397"/>
              <a:gd name="connsiteX21" fmla="*/ 13050 w 2896332"/>
              <a:gd name="connsiteY21" fmla="*/ 284488 h 1871397"/>
              <a:gd name="connsiteX22" fmla="*/ 1898646 w 2896332"/>
              <a:gd name="connsiteY22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514265 w 2896332"/>
              <a:gd name="connsiteY0" fmla="*/ 466772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514265 w 2896332"/>
              <a:gd name="connsiteY6" fmla="*/ 466772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21033 w 2896332"/>
              <a:gd name="connsiteY5" fmla="*/ 1160421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587909 w 2896332"/>
              <a:gd name="connsiteY5" fmla="*/ 1152990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43048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43048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39923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28186 w 2896332"/>
              <a:gd name="connsiteY0" fmla="*/ 269861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28186 w 2896332"/>
              <a:gd name="connsiteY6" fmla="*/ 269861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6332"/>
              <a:gd name="connsiteY0" fmla="*/ 251285 h 1871397"/>
              <a:gd name="connsiteX1" fmla="*/ 2655476 w 2896332"/>
              <a:gd name="connsiteY1" fmla="*/ 584615 h 1871397"/>
              <a:gd name="connsiteX2" fmla="*/ 2828170 w 2896332"/>
              <a:gd name="connsiteY2" fmla="*/ 1010501 h 1871397"/>
              <a:gd name="connsiteX3" fmla="*/ 2883834 w 2896332"/>
              <a:gd name="connsiteY3" fmla="*/ 1308835 h 1871397"/>
              <a:gd name="connsiteX4" fmla="*/ 2799743 w 2896332"/>
              <a:gd name="connsiteY4" fmla="*/ 1672098 h 1871397"/>
              <a:gd name="connsiteX5" fmla="*/ 2651069 w 2896332"/>
              <a:gd name="connsiteY5" fmla="*/ 1156706 h 1871397"/>
              <a:gd name="connsiteX6" fmla="*/ 2209609 w 2896332"/>
              <a:gd name="connsiteY6" fmla="*/ 251285 h 1871397"/>
              <a:gd name="connsiteX7" fmla="*/ 1898646 w 2896332"/>
              <a:gd name="connsiteY7" fmla="*/ 46 h 1871397"/>
              <a:gd name="connsiteX8" fmla="*/ 1941303 w 2896332"/>
              <a:gd name="connsiteY8" fmla="*/ 293585 h 1871397"/>
              <a:gd name="connsiteX9" fmla="*/ 1974640 w 2896332"/>
              <a:gd name="connsiteY9" fmla="*/ 533402 h 1871397"/>
              <a:gd name="connsiteX10" fmla="*/ 1973469 w 2896332"/>
              <a:gd name="connsiteY10" fmla="*/ 784519 h 1871397"/>
              <a:gd name="connsiteX11" fmla="*/ 1866010 w 2896332"/>
              <a:gd name="connsiteY11" fmla="*/ 878218 h 1871397"/>
              <a:gd name="connsiteX12" fmla="*/ 2733769 w 2896332"/>
              <a:gd name="connsiteY12" fmla="*/ 1387129 h 1871397"/>
              <a:gd name="connsiteX13" fmla="*/ 2694623 w 2896332"/>
              <a:gd name="connsiteY13" fmla="*/ 1639703 h 1871397"/>
              <a:gd name="connsiteX14" fmla="*/ 2385869 w 2896332"/>
              <a:gd name="connsiteY14" fmla="*/ 1585623 h 1871397"/>
              <a:gd name="connsiteX15" fmla="*/ 2074819 w 2896332"/>
              <a:gd name="connsiteY15" fmla="*/ 1565782 h 1871397"/>
              <a:gd name="connsiteX16" fmla="*/ 1739085 w 2896332"/>
              <a:gd name="connsiteY16" fmla="*/ 1871397 h 1871397"/>
              <a:gd name="connsiteX17" fmla="*/ 1648664 w 2896332"/>
              <a:gd name="connsiteY17" fmla="*/ 1582137 h 1871397"/>
              <a:gd name="connsiteX18" fmla="*/ 1376671 w 2896332"/>
              <a:gd name="connsiteY18" fmla="*/ 1700306 h 1871397"/>
              <a:gd name="connsiteX19" fmla="*/ 1415819 w 2896332"/>
              <a:gd name="connsiteY19" fmla="*/ 1334933 h 1871397"/>
              <a:gd name="connsiteX20" fmla="*/ 665501 w 2896332"/>
              <a:gd name="connsiteY20" fmla="*/ 1276212 h 1871397"/>
              <a:gd name="connsiteX21" fmla="*/ 0 w 2896332"/>
              <a:gd name="connsiteY21" fmla="*/ 1126148 h 1871397"/>
              <a:gd name="connsiteX22" fmla="*/ 13050 w 2896332"/>
              <a:gd name="connsiteY22" fmla="*/ 284488 h 1871397"/>
              <a:gd name="connsiteX23" fmla="*/ 1898646 w 2896332"/>
              <a:gd name="connsiteY23" fmla="*/ 46 h 1871397"/>
              <a:gd name="connsiteX0" fmla="*/ 2209609 w 2894163"/>
              <a:gd name="connsiteY0" fmla="*/ 251285 h 1871397"/>
              <a:gd name="connsiteX1" fmla="*/ 2655476 w 2894163"/>
              <a:gd name="connsiteY1" fmla="*/ 584615 h 1871397"/>
              <a:gd name="connsiteX2" fmla="*/ 2828170 w 2894163"/>
              <a:gd name="connsiteY2" fmla="*/ 1010501 h 1871397"/>
              <a:gd name="connsiteX3" fmla="*/ 2883834 w 2894163"/>
              <a:gd name="connsiteY3" fmla="*/ 1308835 h 1871397"/>
              <a:gd name="connsiteX4" fmla="*/ 2792313 w 2894163"/>
              <a:gd name="connsiteY4" fmla="*/ 1690675 h 1871397"/>
              <a:gd name="connsiteX5" fmla="*/ 2651069 w 2894163"/>
              <a:gd name="connsiteY5" fmla="*/ 1156706 h 1871397"/>
              <a:gd name="connsiteX6" fmla="*/ 2209609 w 2894163"/>
              <a:gd name="connsiteY6" fmla="*/ 251285 h 1871397"/>
              <a:gd name="connsiteX7" fmla="*/ 1898646 w 2894163"/>
              <a:gd name="connsiteY7" fmla="*/ 46 h 1871397"/>
              <a:gd name="connsiteX8" fmla="*/ 1941303 w 2894163"/>
              <a:gd name="connsiteY8" fmla="*/ 293585 h 1871397"/>
              <a:gd name="connsiteX9" fmla="*/ 1974640 w 2894163"/>
              <a:gd name="connsiteY9" fmla="*/ 533402 h 1871397"/>
              <a:gd name="connsiteX10" fmla="*/ 1973469 w 2894163"/>
              <a:gd name="connsiteY10" fmla="*/ 784519 h 1871397"/>
              <a:gd name="connsiteX11" fmla="*/ 1866010 w 2894163"/>
              <a:gd name="connsiteY11" fmla="*/ 878218 h 1871397"/>
              <a:gd name="connsiteX12" fmla="*/ 2733769 w 2894163"/>
              <a:gd name="connsiteY12" fmla="*/ 1387129 h 1871397"/>
              <a:gd name="connsiteX13" fmla="*/ 2694623 w 2894163"/>
              <a:gd name="connsiteY13" fmla="*/ 1639703 h 1871397"/>
              <a:gd name="connsiteX14" fmla="*/ 2385869 w 2894163"/>
              <a:gd name="connsiteY14" fmla="*/ 1585623 h 1871397"/>
              <a:gd name="connsiteX15" fmla="*/ 2074819 w 2894163"/>
              <a:gd name="connsiteY15" fmla="*/ 1565782 h 1871397"/>
              <a:gd name="connsiteX16" fmla="*/ 1739085 w 2894163"/>
              <a:gd name="connsiteY16" fmla="*/ 1871397 h 1871397"/>
              <a:gd name="connsiteX17" fmla="*/ 1648664 w 2894163"/>
              <a:gd name="connsiteY17" fmla="*/ 1582137 h 1871397"/>
              <a:gd name="connsiteX18" fmla="*/ 1376671 w 2894163"/>
              <a:gd name="connsiteY18" fmla="*/ 1700306 h 1871397"/>
              <a:gd name="connsiteX19" fmla="*/ 1415819 w 2894163"/>
              <a:gd name="connsiteY19" fmla="*/ 1334933 h 1871397"/>
              <a:gd name="connsiteX20" fmla="*/ 665501 w 2894163"/>
              <a:gd name="connsiteY20" fmla="*/ 1276212 h 1871397"/>
              <a:gd name="connsiteX21" fmla="*/ 0 w 2894163"/>
              <a:gd name="connsiteY21" fmla="*/ 1126148 h 1871397"/>
              <a:gd name="connsiteX22" fmla="*/ 13050 w 2894163"/>
              <a:gd name="connsiteY22" fmla="*/ 284488 h 1871397"/>
              <a:gd name="connsiteX23" fmla="*/ 1898646 w 2894163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914477"/>
              <a:gd name="connsiteY0" fmla="*/ 251285 h 1871397"/>
              <a:gd name="connsiteX1" fmla="*/ 2655476 w 2914477"/>
              <a:gd name="connsiteY1" fmla="*/ 584615 h 1871397"/>
              <a:gd name="connsiteX2" fmla="*/ 2828170 w 2914477"/>
              <a:gd name="connsiteY2" fmla="*/ 1010501 h 1871397"/>
              <a:gd name="connsiteX3" fmla="*/ 2883834 w 2914477"/>
              <a:gd name="connsiteY3" fmla="*/ 1308835 h 1871397"/>
              <a:gd name="connsiteX4" fmla="*/ 2840612 w 2914477"/>
              <a:gd name="connsiteY4" fmla="*/ 1564355 h 1871397"/>
              <a:gd name="connsiteX5" fmla="*/ 2651069 w 2914477"/>
              <a:gd name="connsiteY5" fmla="*/ 1156706 h 1871397"/>
              <a:gd name="connsiteX6" fmla="*/ 2209609 w 2914477"/>
              <a:gd name="connsiteY6" fmla="*/ 251285 h 1871397"/>
              <a:gd name="connsiteX7" fmla="*/ 1898646 w 2914477"/>
              <a:gd name="connsiteY7" fmla="*/ 46 h 1871397"/>
              <a:gd name="connsiteX8" fmla="*/ 1941303 w 2914477"/>
              <a:gd name="connsiteY8" fmla="*/ 293585 h 1871397"/>
              <a:gd name="connsiteX9" fmla="*/ 1974640 w 2914477"/>
              <a:gd name="connsiteY9" fmla="*/ 533402 h 1871397"/>
              <a:gd name="connsiteX10" fmla="*/ 1973469 w 2914477"/>
              <a:gd name="connsiteY10" fmla="*/ 784519 h 1871397"/>
              <a:gd name="connsiteX11" fmla="*/ 1866010 w 2914477"/>
              <a:gd name="connsiteY11" fmla="*/ 878218 h 1871397"/>
              <a:gd name="connsiteX12" fmla="*/ 2733769 w 2914477"/>
              <a:gd name="connsiteY12" fmla="*/ 1387129 h 1871397"/>
              <a:gd name="connsiteX13" fmla="*/ 2694623 w 2914477"/>
              <a:gd name="connsiteY13" fmla="*/ 1639703 h 1871397"/>
              <a:gd name="connsiteX14" fmla="*/ 2385869 w 2914477"/>
              <a:gd name="connsiteY14" fmla="*/ 1585623 h 1871397"/>
              <a:gd name="connsiteX15" fmla="*/ 2074819 w 2914477"/>
              <a:gd name="connsiteY15" fmla="*/ 1565782 h 1871397"/>
              <a:gd name="connsiteX16" fmla="*/ 1739085 w 2914477"/>
              <a:gd name="connsiteY16" fmla="*/ 1871397 h 1871397"/>
              <a:gd name="connsiteX17" fmla="*/ 1648664 w 2914477"/>
              <a:gd name="connsiteY17" fmla="*/ 1582137 h 1871397"/>
              <a:gd name="connsiteX18" fmla="*/ 1376671 w 2914477"/>
              <a:gd name="connsiteY18" fmla="*/ 1700306 h 1871397"/>
              <a:gd name="connsiteX19" fmla="*/ 1415819 w 2914477"/>
              <a:gd name="connsiteY19" fmla="*/ 1334933 h 1871397"/>
              <a:gd name="connsiteX20" fmla="*/ 665501 w 2914477"/>
              <a:gd name="connsiteY20" fmla="*/ 1276212 h 1871397"/>
              <a:gd name="connsiteX21" fmla="*/ 0 w 2914477"/>
              <a:gd name="connsiteY21" fmla="*/ 1126148 h 1871397"/>
              <a:gd name="connsiteX22" fmla="*/ 13050 w 2914477"/>
              <a:gd name="connsiteY22" fmla="*/ 284488 h 1871397"/>
              <a:gd name="connsiteX23" fmla="*/ 1898646 w 2914477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51069 w 2889213"/>
              <a:gd name="connsiteY5" fmla="*/ 1156706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209609 w 2889213"/>
              <a:gd name="connsiteY0" fmla="*/ 251285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209609 w 2889213"/>
              <a:gd name="connsiteY6" fmla="*/ 251285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228993 h 1871397"/>
              <a:gd name="connsiteX1" fmla="*/ 2655476 w 2889213"/>
              <a:gd name="connsiteY1" fmla="*/ 584615 h 1871397"/>
              <a:gd name="connsiteX2" fmla="*/ 2828170 w 2889213"/>
              <a:gd name="connsiteY2" fmla="*/ 1010501 h 1871397"/>
              <a:gd name="connsiteX3" fmla="*/ 2883834 w 2889213"/>
              <a:gd name="connsiteY3" fmla="*/ 1308835 h 1871397"/>
              <a:gd name="connsiteX4" fmla="*/ 2840612 w 2889213"/>
              <a:gd name="connsiteY4" fmla="*/ 1564355 h 1871397"/>
              <a:gd name="connsiteX5" fmla="*/ 2632493 w 2889213"/>
              <a:gd name="connsiteY5" fmla="*/ 1175282 h 1871397"/>
              <a:gd name="connsiteX6" fmla="*/ 2150164 w 2889213"/>
              <a:gd name="connsiteY6" fmla="*/ 228993 h 1871397"/>
              <a:gd name="connsiteX7" fmla="*/ 1898646 w 2889213"/>
              <a:gd name="connsiteY7" fmla="*/ 46 h 1871397"/>
              <a:gd name="connsiteX8" fmla="*/ 1941303 w 2889213"/>
              <a:gd name="connsiteY8" fmla="*/ 293585 h 1871397"/>
              <a:gd name="connsiteX9" fmla="*/ 1974640 w 2889213"/>
              <a:gd name="connsiteY9" fmla="*/ 533402 h 1871397"/>
              <a:gd name="connsiteX10" fmla="*/ 1973469 w 2889213"/>
              <a:gd name="connsiteY10" fmla="*/ 784519 h 1871397"/>
              <a:gd name="connsiteX11" fmla="*/ 1866010 w 2889213"/>
              <a:gd name="connsiteY11" fmla="*/ 878218 h 1871397"/>
              <a:gd name="connsiteX12" fmla="*/ 2733769 w 2889213"/>
              <a:gd name="connsiteY12" fmla="*/ 1387129 h 1871397"/>
              <a:gd name="connsiteX13" fmla="*/ 2694623 w 2889213"/>
              <a:gd name="connsiteY13" fmla="*/ 1639703 h 1871397"/>
              <a:gd name="connsiteX14" fmla="*/ 2385869 w 2889213"/>
              <a:gd name="connsiteY14" fmla="*/ 1585623 h 1871397"/>
              <a:gd name="connsiteX15" fmla="*/ 2074819 w 2889213"/>
              <a:gd name="connsiteY15" fmla="*/ 1565782 h 1871397"/>
              <a:gd name="connsiteX16" fmla="*/ 1739085 w 2889213"/>
              <a:gd name="connsiteY16" fmla="*/ 1871397 h 1871397"/>
              <a:gd name="connsiteX17" fmla="*/ 1648664 w 2889213"/>
              <a:gd name="connsiteY17" fmla="*/ 1582137 h 1871397"/>
              <a:gd name="connsiteX18" fmla="*/ 1376671 w 2889213"/>
              <a:gd name="connsiteY18" fmla="*/ 1700306 h 1871397"/>
              <a:gd name="connsiteX19" fmla="*/ 1415819 w 2889213"/>
              <a:gd name="connsiteY19" fmla="*/ 1334933 h 1871397"/>
              <a:gd name="connsiteX20" fmla="*/ 665501 w 2889213"/>
              <a:gd name="connsiteY20" fmla="*/ 1276212 h 1871397"/>
              <a:gd name="connsiteX21" fmla="*/ 0 w 2889213"/>
              <a:gd name="connsiteY21" fmla="*/ 1126148 h 1871397"/>
              <a:gd name="connsiteX22" fmla="*/ 13050 w 2889213"/>
              <a:gd name="connsiteY22" fmla="*/ 284488 h 1871397"/>
              <a:gd name="connsiteX23" fmla="*/ 1898646 w 2889213"/>
              <a:gd name="connsiteY23" fmla="*/ 46 h 1871397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941303 w 2889213"/>
              <a:gd name="connsiteY8" fmla="*/ 178433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974640 w 2889213"/>
              <a:gd name="connsiteY9" fmla="*/ 418250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826128 w 2889213"/>
              <a:gd name="connsiteY8" fmla="*/ 230447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97081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97081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841 h 1756245"/>
              <a:gd name="connsiteX1" fmla="*/ 2655476 w 2889213"/>
              <a:gd name="connsiteY1" fmla="*/ 469463 h 1756245"/>
              <a:gd name="connsiteX2" fmla="*/ 2828170 w 2889213"/>
              <a:gd name="connsiteY2" fmla="*/ 895349 h 1756245"/>
              <a:gd name="connsiteX3" fmla="*/ 2883834 w 2889213"/>
              <a:gd name="connsiteY3" fmla="*/ 1193683 h 1756245"/>
              <a:gd name="connsiteX4" fmla="*/ 2840612 w 2889213"/>
              <a:gd name="connsiteY4" fmla="*/ 1449203 h 1756245"/>
              <a:gd name="connsiteX5" fmla="*/ 2632493 w 2889213"/>
              <a:gd name="connsiteY5" fmla="*/ 1060130 h 1756245"/>
              <a:gd name="connsiteX6" fmla="*/ 2150164 w 2889213"/>
              <a:gd name="connsiteY6" fmla="*/ 113841 h 1756245"/>
              <a:gd name="connsiteX7" fmla="*/ 1348782 w 2889213"/>
              <a:gd name="connsiteY7" fmla="*/ 68 h 1756245"/>
              <a:gd name="connsiteX8" fmla="*/ 1729530 w 2889213"/>
              <a:gd name="connsiteY8" fmla="*/ 204440 h 1756245"/>
              <a:gd name="connsiteX9" fmla="*/ 1892904 w 2889213"/>
              <a:gd name="connsiteY9" fmla="*/ 459118 h 1756245"/>
              <a:gd name="connsiteX10" fmla="*/ 1973469 w 2889213"/>
              <a:gd name="connsiteY10" fmla="*/ 669367 h 1756245"/>
              <a:gd name="connsiteX11" fmla="*/ 1866010 w 2889213"/>
              <a:gd name="connsiteY11" fmla="*/ 763066 h 1756245"/>
              <a:gd name="connsiteX12" fmla="*/ 2733769 w 2889213"/>
              <a:gd name="connsiteY12" fmla="*/ 1271977 h 1756245"/>
              <a:gd name="connsiteX13" fmla="*/ 2694623 w 2889213"/>
              <a:gd name="connsiteY13" fmla="*/ 1524551 h 1756245"/>
              <a:gd name="connsiteX14" fmla="*/ 2385869 w 2889213"/>
              <a:gd name="connsiteY14" fmla="*/ 1470471 h 1756245"/>
              <a:gd name="connsiteX15" fmla="*/ 2074819 w 2889213"/>
              <a:gd name="connsiteY15" fmla="*/ 1450630 h 1756245"/>
              <a:gd name="connsiteX16" fmla="*/ 1739085 w 2889213"/>
              <a:gd name="connsiteY16" fmla="*/ 1756245 h 1756245"/>
              <a:gd name="connsiteX17" fmla="*/ 1648664 w 2889213"/>
              <a:gd name="connsiteY17" fmla="*/ 1466985 h 1756245"/>
              <a:gd name="connsiteX18" fmla="*/ 1376671 w 2889213"/>
              <a:gd name="connsiteY18" fmla="*/ 1585154 h 1756245"/>
              <a:gd name="connsiteX19" fmla="*/ 1415819 w 2889213"/>
              <a:gd name="connsiteY19" fmla="*/ 1219781 h 1756245"/>
              <a:gd name="connsiteX20" fmla="*/ 665501 w 2889213"/>
              <a:gd name="connsiteY20" fmla="*/ 1161060 h 1756245"/>
              <a:gd name="connsiteX21" fmla="*/ 0 w 2889213"/>
              <a:gd name="connsiteY21" fmla="*/ 1010996 h 1756245"/>
              <a:gd name="connsiteX22" fmla="*/ 13050 w 2889213"/>
              <a:gd name="connsiteY22" fmla="*/ 169336 h 1756245"/>
              <a:gd name="connsiteX23" fmla="*/ 1348782 w 2889213"/>
              <a:gd name="connsiteY23" fmla="*/ 68 h 1756245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92904 w 2889213"/>
              <a:gd name="connsiteY9" fmla="*/ 459050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48320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29530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756177"/>
              <a:gd name="connsiteX1" fmla="*/ 2655476 w 2889213"/>
              <a:gd name="connsiteY1" fmla="*/ 469395 h 1756177"/>
              <a:gd name="connsiteX2" fmla="*/ 2828170 w 2889213"/>
              <a:gd name="connsiteY2" fmla="*/ 895281 h 1756177"/>
              <a:gd name="connsiteX3" fmla="*/ 2883834 w 2889213"/>
              <a:gd name="connsiteY3" fmla="*/ 1193615 h 1756177"/>
              <a:gd name="connsiteX4" fmla="*/ 2840612 w 2889213"/>
              <a:gd name="connsiteY4" fmla="*/ 1449135 h 1756177"/>
              <a:gd name="connsiteX5" fmla="*/ 2632493 w 2889213"/>
              <a:gd name="connsiteY5" fmla="*/ 1060062 h 1756177"/>
              <a:gd name="connsiteX6" fmla="*/ 2150164 w 2889213"/>
              <a:gd name="connsiteY6" fmla="*/ 113773 h 1756177"/>
              <a:gd name="connsiteX7" fmla="*/ 1348782 w 2889213"/>
              <a:gd name="connsiteY7" fmla="*/ 0 h 1756177"/>
              <a:gd name="connsiteX8" fmla="*/ 1714668 w 2889213"/>
              <a:gd name="connsiteY8" fmla="*/ 204372 h 1756177"/>
              <a:gd name="connsiteX9" fmla="*/ 1866896 w 2889213"/>
              <a:gd name="connsiteY9" fmla="*/ 462766 h 1756177"/>
              <a:gd name="connsiteX10" fmla="*/ 1973469 w 2889213"/>
              <a:gd name="connsiteY10" fmla="*/ 669299 h 1756177"/>
              <a:gd name="connsiteX11" fmla="*/ 1866010 w 2889213"/>
              <a:gd name="connsiteY11" fmla="*/ 762998 h 1756177"/>
              <a:gd name="connsiteX12" fmla="*/ 2733769 w 2889213"/>
              <a:gd name="connsiteY12" fmla="*/ 1271909 h 1756177"/>
              <a:gd name="connsiteX13" fmla="*/ 2694623 w 2889213"/>
              <a:gd name="connsiteY13" fmla="*/ 1524483 h 1756177"/>
              <a:gd name="connsiteX14" fmla="*/ 2385869 w 2889213"/>
              <a:gd name="connsiteY14" fmla="*/ 1470403 h 1756177"/>
              <a:gd name="connsiteX15" fmla="*/ 2074819 w 2889213"/>
              <a:gd name="connsiteY15" fmla="*/ 1450562 h 1756177"/>
              <a:gd name="connsiteX16" fmla="*/ 1739085 w 2889213"/>
              <a:gd name="connsiteY16" fmla="*/ 1756177 h 1756177"/>
              <a:gd name="connsiteX17" fmla="*/ 1648664 w 2889213"/>
              <a:gd name="connsiteY17" fmla="*/ 1466917 h 1756177"/>
              <a:gd name="connsiteX18" fmla="*/ 1376671 w 2889213"/>
              <a:gd name="connsiteY18" fmla="*/ 1585086 h 1756177"/>
              <a:gd name="connsiteX19" fmla="*/ 1415819 w 2889213"/>
              <a:gd name="connsiteY19" fmla="*/ 1219713 h 1756177"/>
              <a:gd name="connsiteX20" fmla="*/ 665501 w 2889213"/>
              <a:gd name="connsiteY20" fmla="*/ 1160992 h 1756177"/>
              <a:gd name="connsiteX21" fmla="*/ 0 w 2889213"/>
              <a:gd name="connsiteY21" fmla="*/ 1010928 h 1756177"/>
              <a:gd name="connsiteX22" fmla="*/ 13050 w 2889213"/>
              <a:gd name="connsiteY22" fmla="*/ 169268 h 1756177"/>
              <a:gd name="connsiteX23" fmla="*/ 1348782 w 2889213"/>
              <a:gd name="connsiteY23" fmla="*/ 0 h 1756177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30"/>
              <a:gd name="connsiteX1" fmla="*/ 2655476 w 2889213"/>
              <a:gd name="connsiteY1" fmla="*/ 469395 h 1800430"/>
              <a:gd name="connsiteX2" fmla="*/ 2828170 w 2889213"/>
              <a:gd name="connsiteY2" fmla="*/ 895281 h 1800430"/>
              <a:gd name="connsiteX3" fmla="*/ 2883834 w 2889213"/>
              <a:gd name="connsiteY3" fmla="*/ 1193615 h 1800430"/>
              <a:gd name="connsiteX4" fmla="*/ 2840612 w 2889213"/>
              <a:gd name="connsiteY4" fmla="*/ 1449135 h 1800430"/>
              <a:gd name="connsiteX5" fmla="*/ 2632493 w 2889213"/>
              <a:gd name="connsiteY5" fmla="*/ 1060062 h 1800430"/>
              <a:gd name="connsiteX6" fmla="*/ 2150164 w 2889213"/>
              <a:gd name="connsiteY6" fmla="*/ 113773 h 1800430"/>
              <a:gd name="connsiteX7" fmla="*/ 1348782 w 2889213"/>
              <a:gd name="connsiteY7" fmla="*/ 0 h 1800430"/>
              <a:gd name="connsiteX8" fmla="*/ 1714668 w 2889213"/>
              <a:gd name="connsiteY8" fmla="*/ 204372 h 1800430"/>
              <a:gd name="connsiteX9" fmla="*/ 1866896 w 2889213"/>
              <a:gd name="connsiteY9" fmla="*/ 462766 h 1800430"/>
              <a:gd name="connsiteX10" fmla="*/ 1973469 w 2889213"/>
              <a:gd name="connsiteY10" fmla="*/ 669299 h 1800430"/>
              <a:gd name="connsiteX11" fmla="*/ 1866010 w 2889213"/>
              <a:gd name="connsiteY11" fmla="*/ 762998 h 1800430"/>
              <a:gd name="connsiteX12" fmla="*/ 2733769 w 2889213"/>
              <a:gd name="connsiteY12" fmla="*/ 1271909 h 1800430"/>
              <a:gd name="connsiteX13" fmla="*/ 2694623 w 2889213"/>
              <a:gd name="connsiteY13" fmla="*/ 1524483 h 1800430"/>
              <a:gd name="connsiteX14" fmla="*/ 2385869 w 2889213"/>
              <a:gd name="connsiteY14" fmla="*/ 1470403 h 1800430"/>
              <a:gd name="connsiteX15" fmla="*/ 2191986 w 2889213"/>
              <a:gd name="connsiteY15" fmla="*/ 1800407 h 1800430"/>
              <a:gd name="connsiteX16" fmla="*/ 2074819 w 2889213"/>
              <a:gd name="connsiteY16" fmla="*/ 1450562 h 1800430"/>
              <a:gd name="connsiteX17" fmla="*/ 1739085 w 2889213"/>
              <a:gd name="connsiteY17" fmla="*/ 1756177 h 1800430"/>
              <a:gd name="connsiteX18" fmla="*/ 1648664 w 2889213"/>
              <a:gd name="connsiteY18" fmla="*/ 1466917 h 1800430"/>
              <a:gd name="connsiteX19" fmla="*/ 1376671 w 2889213"/>
              <a:gd name="connsiteY19" fmla="*/ 1585086 h 1800430"/>
              <a:gd name="connsiteX20" fmla="*/ 1415819 w 2889213"/>
              <a:gd name="connsiteY20" fmla="*/ 1219713 h 1800430"/>
              <a:gd name="connsiteX21" fmla="*/ 665501 w 2889213"/>
              <a:gd name="connsiteY21" fmla="*/ 1160992 h 1800430"/>
              <a:gd name="connsiteX22" fmla="*/ 0 w 2889213"/>
              <a:gd name="connsiteY22" fmla="*/ 1010928 h 1800430"/>
              <a:gd name="connsiteX23" fmla="*/ 13050 w 2889213"/>
              <a:gd name="connsiteY23" fmla="*/ 169268 h 1800430"/>
              <a:gd name="connsiteX24" fmla="*/ 1348782 w 2889213"/>
              <a:gd name="connsiteY24" fmla="*/ 0 h 1800430"/>
              <a:gd name="connsiteX0" fmla="*/ 2150164 w 2889213"/>
              <a:gd name="connsiteY0" fmla="*/ 113773 h 1800456"/>
              <a:gd name="connsiteX1" fmla="*/ 2655476 w 2889213"/>
              <a:gd name="connsiteY1" fmla="*/ 469395 h 1800456"/>
              <a:gd name="connsiteX2" fmla="*/ 2828170 w 2889213"/>
              <a:gd name="connsiteY2" fmla="*/ 895281 h 1800456"/>
              <a:gd name="connsiteX3" fmla="*/ 2883834 w 2889213"/>
              <a:gd name="connsiteY3" fmla="*/ 1193615 h 1800456"/>
              <a:gd name="connsiteX4" fmla="*/ 2840612 w 2889213"/>
              <a:gd name="connsiteY4" fmla="*/ 1449135 h 1800456"/>
              <a:gd name="connsiteX5" fmla="*/ 2632493 w 2889213"/>
              <a:gd name="connsiteY5" fmla="*/ 1060062 h 1800456"/>
              <a:gd name="connsiteX6" fmla="*/ 2150164 w 2889213"/>
              <a:gd name="connsiteY6" fmla="*/ 113773 h 1800456"/>
              <a:gd name="connsiteX7" fmla="*/ 1348782 w 2889213"/>
              <a:gd name="connsiteY7" fmla="*/ 0 h 1800456"/>
              <a:gd name="connsiteX8" fmla="*/ 1714668 w 2889213"/>
              <a:gd name="connsiteY8" fmla="*/ 204372 h 1800456"/>
              <a:gd name="connsiteX9" fmla="*/ 1866896 w 2889213"/>
              <a:gd name="connsiteY9" fmla="*/ 462766 h 1800456"/>
              <a:gd name="connsiteX10" fmla="*/ 1973469 w 2889213"/>
              <a:gd name="connsiteY10" fmla="*/ 669299 h 1800456"/>
              <a:gd name="connsiteX11" fmla="*/ 1866010 w 2889213"/>
              <a:gd name="connsiteY11" fmla="*/ 762998 h 1800456"/>
              <a:gd name="connsiteX12" fmla="*/ 2733769 w 2889213"/>
              <a:gd name="connsiteY12" fmla="*/ 1271909 h 1800456"/>
              <a:gd name="connsiteX13" fmla="*/ 2694623 w 2889213"/>
              <a:gd name="connsiteY13" fmla="*/ 1524483 h 1800456"/>
              <a:gd name="connsiteX14" fmla="*/ 2385869 w 2889213"/>
              <a:gd name="connsiteY14" fmla="*/ 1470403 h 1800456"/>
              <a:gd name="connsiteX15" fmla="*/ 2191986 w 2889213"/>
              <a:gd name="connsiteY15" fmla="*/ 1800407 h 1800456"/>
              <a:gd name="connsiteX16" fmla="*/ 2074819 w 2889213"/>
              <a:gd name="connsiteY16" fmla="*/ 1450562 h 1800456"/>
              <a:gd name="connsiteX17" fmla="*/ 1739085 w 2889213"/>
              <a:gd name="connsiteY17" fmla="*/ 1756177 h 1800456"/>
              <a:gd name="connsiteX18" fmla="*/ 1648664 w 2889213"/>
              <a:gd name="connsiteY18" fmla="*/ 1466917 h 1800456"/>
              <a:gd name="connsiteX19" fmla="*/ 1376671 w 2889213"/>
              <a:gd name="connsiteY19" fmla="*/ 1585086 h 1800456"/>
              <a:gd name="connsiteX20" fmla="*/ 1415819 w 2889213"/>
              <a:gd name="connsiteY20" fmla="*/ 1219713 h 1800456"/>
              <a:gd name="connsiteX21" fmla="*/ 665501 w 2889213"/>
              <a:gd name="connsiteY21" fmla="*/ 1160992 h 1800456"/>
              <a:gd name="connsiteX22" fmla="*/ 0 w 2889213"/>
              <a:gd name="connsiteY22" fmla="*/ 1010928 h 1800456"/>
              <a:gd name="connsiteX23" fmla="*/ 13050 w 2889213"/>
              <a:gd name="connsiteY23" fmla="*/ 169268 h 1800456"/>
              <a:gd name="connsiteX24" fmla="*/ 1348782 w 2889213"/>
              <a:gd name="connsiteY24" fmla="*/ 0 h 1800456"/>
              <a:gd name="connsiteX0" fmla="*/ 2150164 w 2889213"/>
              <a:gd name="connsiteY0" fmla="*/ 113773 h 1811599"/>
              <a:gd name="connsiteX1" fmla="*/ 2655476 w 2889213"/>
              <a:gd name="connsiteY1" fmla="*/ 469395 h 1811599"/>
              <a:gd name="connsiteX2" fmla="*/ 2828170 w 2889213"/>
              <a:gd name="connsiteY2" fmla="*/ 895281 h 1811599"/>
              <a:gd name="connsiteX3" fmla="*/ 2883834 w 2889213"/>
              <a:gd name="connsiteY3" fmla="*/ 1193615 h 1811599"/>
              <a:gd name="connsiteX4" fmla="*/ 2840612 w 2889213"/>
              <a:gd name="connsiteY4" fmla="*/ 1449135 h 1811599"/>
              <a:gd name="connsiteX5" fmla="*/ 2632493 w 2889213"/>
              <a:gd name="connsiteY5" fmla="*/ 1060062 h 1811599"/>
              <a:gd name="connsiteX6" fmla="*/ 2150164 w 2889213"/>
              <a:gd name="connsiteY6" fmla="*/ 113773 h 1811599"/>
              <a:gd name="connsiteX7" fmla="*/ 1348782 w 2889213"/>
              <a:gd name="connsiteY7" fmla="*/ 0 h 1811599"/>
              <a:gd name="connsiteX8" fmla="*/ 1714668 w 2889213"/>
              <a:gd name="connsiteY8" fmla="*/ 204372 h 1811599"/>
              <a:gd name="connsiteX9" fmla="*/ 1866896 w 2889213"/>
              <a:gd name="connsiteY9" fmla="*/ 462766 h 1811599"/>
              <a:gd name="connsiteX10" fmla="*/ 1973469 w 2889213"/>
              <a:gd name="connsiteY10" fmla="*/ 669299 h 1811599"/>
              <a:gd name="connsiteX11" fmla="*/ 1866010 w 2889213"/>
              <a:gd name="connsiteY11" fmla="*/ 762998 h 1811599"/>
              <a:gd name="connsiteX12" fmla="*/ 2733769 w 2889213"/>
              <a:gd name="connsiteY12" fmla="*/ 1271909 h 1811599"/>
              <a:gd name="connsiteX13" fmla="*/ 2694623 w 2889213"/>
              <a:gd name="connsiteY13" fmla="*/ 1524483 h 1811599"/>
              <a:gd name="connsiteX14" fmla="*/ 2385869 w 2889213"/>
              <a:gd name="connsiteY14" fmla="*/ 1470403 h 1811599"/>
              <a:gd name="connsiteX15" fmla="*/ 2214278 w 2889213"/>
              <a:gd name="connsiteY15" fmla="*/ 1811553 h 1811599"/>
              <a:gd name="connsiteX16" fmla="*/ 2074819 w 2889213"/>
              <a:gd name="connsiteY16" fmla="*/ 1450562 h 1811599"/>
              <a:gd name="connsiteX17" fmla="*/ 1739085 w 2889213"/>
              <a:gd name="connsiteY17" fmla="*/ 1756177 h 1811599"/>
              <a:gd name="connsiteX18" fmla="*/ 1648664 w 2889213"/>
              <a:gd name="connsiteY18" fmla="*/ 1466917 h 1811599"/>
              <a:gd name="connsiteX19" fmla="*/ 1376671 w 2889213"/>
              <a:gd name="connsiteY19" fmla="*/ 1585086 h 1811599"/>
              <a:gd name="connsiteX20" fmla="*/ 1415819 w 2889213"/>
              <a:gd name="connsiteY20" fmla="*/ 1219713 h 1811599"/>
              <a:gd name="connsiteX21" fmla="*/ 665501 w 2889213"/>
              <a:gd name="connsiteY21" fmla="*/ 1160992 h 1811599"/>
              <a:gd name="connsiteX22" fmla="*/ 0 w 2889213"/>
              <a:gd name="connsiteY22" fmla="*/ 1010928 h 1811599"/>
              <a:gd name="connsiteX23" fmla="*/ 13050 w 2889213"/>
              <a:gd name="connsiteY23" fmla="*/ 169268 h 1811599"/>
              <a:gd name="connsiteX24" fmla="*/ 1348782 w 2889213"/>
              <a:gd name="connsiteY24" fmla="*/ 0 h 1811599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  <a:gd name="connsiteX0" fmla="*/ 2150164 w 2889213"/>
              <a:gd name="connsiteY0" fmla="*/ 113773 h 1811553"/>
              <a:gd name="connsiteX1" fmla="*/ 2655476 w 2889213"/>
              <a:gd name="connsiteY1" fmla="*/ 469395 h 1811553"/>
              <a:gd name="connsiteX2" fmla="*/ 2828170 w 2889213"/>
              <a:gd name="connsiteY2" fmla="*/ 895281 h 1811553"/>
              <a:gd name="connsiteX3" fmla="*/ 2883834 w 2889213"/>
              <a:gd name="connsiteY3" fmla="*/ 1193615 h 1811553"/>
              <a:gd name="connsiteX4" fmla="*/ 2840612 w 2889213"/>
              <a:gd name="connsiteY4" fmla="*/ 1449135 h 1811553"/>
              <a:gd name="connsiteX5" fmla="*/ 2632493 w 2889213"/>
              <a:gd name="connsiteY5" fmla="*/ 1060062 h 1811553"/>
              <a:gd name="connsiteX6" fmla="*/ 2150164 w 2889213"/>
              <a:gd name="connsiteY6" fmla="*/ 113773 h 1811553"/>
              <a:gd name="connsiteX7" fmla="*/ 1348782 w 2889213"/>
              <a:gd name="connsiteY7" fmla="*/ 0 h 1811553"/>
              <a:gd name="connsiteX8" fmla="*/ 1714668 w 2889213"/>
              <a:gd name="connsiteY8" fmla="*/ 204372 h 1811553"/>
              <a:gd name="connsiteX9" fmla="*/ 1866896 w 2889213"/>
              <a:gd name="connsiteY9" fmla="*/ 462766 h 1811553"/>
              <a:gd name="connsiteX10" fmla="*/ 1973469 w 2889213"/>
              <a:gd name="connsiteY10" fmla="*/ 669299 h 1811553"/>
              <a:gd name="connsiteX11" fmla="*/ 1866010 w 2889213"/>
              <a:gd name="connsiteY11" fmla="*/ 762998 h 1811553"/>
              <a:gd name="connsiteX12" fmla="*/ 2733769 w 2889213"/>
              <a:gd name="connsiteY12" fmla="*/ 1271909 h 1811553"/>
              <a:gd name="connsiteX13" fmla="*/ 2694623 w 2889213"/>
              <a:gd name="connsiteY13" fmla="*/ 1524483 h 1811553"/>
              <a:gd name="connsiteX14" fmla="*/ 2385869 w 2889213"/>
              <a:gd name="connsiteY14" fmla="*/ 1470403 h 1811553"/>
              <a:gd name="connsiteX15" fmla="*/ 2214278 w 2889213"/>
              <a:gd name="connsiteY15" fmla="*/ 1811553 h 1811553"/>
              <a:gd name="connsiteX16" fmla="*/ 2074819 w 2889213"/>
              <a:gd name="connsiteY16" fmla="*/ 1450562 h 1811553"/>
              <a:gd name="connsiteX17" fmla="*/ 1739085 w 2889213"/>
              <a:gd name="connsiteY17" fmla="*/ 1756177 h 1811553"/>
              <a:gd name="connsiteX18" fmla="*/ 1648664 w 2889213"/>
              <a:gd name="connsiteY18" fmla="*/ 1466917 h 1811553"/>
              <a:gd name="connsiteX19" fmla="*/ 1376671 w 2889213"/>
              <a:gd name="connsiteY19" fmla="*/ 1585086 h 1811553"/>
              <a:gd name="connsiteX20" fmla="*/ 1415819 w 2889213"/>
              <a:gd name="connsiteY20" fmla="*/ 1219713 h 1811553"/>
              <a:gd name="connsiteX21" fmla="*/ 665501 w 2889213"/>
              <a:gd name="connsiteY21" fmla="*/ 1160992 h 1811553"/>
              <a:gd name="connsiteX22" fmla="*/ 0 w 2889213"/>
              <a:gd name="connsiteY22" fmla="*/ 1010928 h 1811553"/>
              <a:gd name="connsiteX23" fmla="*/ 13050 w 2889213"/>
              <a:gd name="connsiteY23" fmla="*/ 169268 h 1811553"/>
              <a:gd name="connsiteX24" fmla="*/ 1348782 w 2889213"/>
              <a:gd name="connsiteY24" fmla="*/ 0 h 1811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89213" h="1811553">
                <a:moveTo>
                  <a:pt x="2150164" y="113773"/>
                </a:moveTo>
                <a:lnTo>
                  <a:pt x="2655476" y="469395"/>
                </a:lnTo>
                <a:cubicBezTo>
                  <a:pt x="2724937" y="612627"/>
                  <a:pt x="2790110" y="774578"/>
                  <a:pt x="2828170" y="895281"/>
                </a:cubicBezTo>
                <a:cubicBezTo>
                  <a:pt x="2845006" y="1009922"/>
                  <a:pt x="2872906" y="1094971"/>
                  <a:pt x="2883834" y="1193615"/>
                </a:cubicBezTo>
                <a:cubicBezTo>
                  <a:pt x="2898597" y="1276508"/>
                  <a:pt x="2882583" y="1383685"/>
                  <a:pt x="2840612" y="1449135"/>
                </a:cubicBezTo>
                <a:cubicBezTo>
                  <a:pt x="2801112" y="1388173"/>
                  <a:pt x="2764708" y="1276910"/>
                  <a:pt x="2632493" y="1060062"/>
                </a:cubicBezTo>
                <a:cubicBezTo>
                  <a:pt x="2521003" y="837054"/>
                  <a:pt x="2268591" y="370791"/>
                  <a:pt x="2150164" y="113773"/>
                </a:cubicBezTo>
                <a:close/>
                <a:moveTo>
                  <a:pt x="1348782" y="0"/>
                </a:moveTo>
                <a:cubicBezTo>
                  <a:pt x="1445338" y="154432"/>
                  <a:pt x="1639668" y="165874"/>
                  <a:pt x="1714668" y="204372"/>
                </a:cubicBezTo>
                <a:cubicBezTo>
                  <a:pt x="1723722" y="285320"/>
                  <a:pt x="1831199" y="402612"/>
                  <a:pt x="1866896" y="462766"/>
                </a:cubicBezTo>
                <a:cubicBezTo>
                  <a:pt x="1913125" y="544588"/>
                  <a:pt x="1935949" y="596454"/>
                  <a:pt x="1973469" y="669299"/>
                </a:cubicBezTo>
                <a:cubicBezTo>
                  <a:pt x="1909251" y="682689"/>
                  <a:pt x="1863715" y="712895"/>
                  <a:pt x="1866010" y="762998"/>
                </a:cubicBezTo>
                <a:cubicBezTo>
                  <a:pt x="1884495" y="971782"/>
                  <a:pt x="2517373" y="1008755"/>
                  <a:pt x="2733769" y="1271909"/>
                </a:cubicBezTo>
                <a:cubicBezTo>
                  <a:pt x="2839248" y="1365427"/>
                  <a:pt x="2779441" y="1512521"/>
                  <a:pt x="2694623" y="1524483"/>
                </a:cubicBezTo>
                <a:cubicBezTo>
                  <a:pt x="2575007" y="1522308"/>
                  <a:pt x="2538107" y="1485627"/>
                  <a:pt x="2385869" y="1470403"/>
                </a:cubicBezTo>
                <a:cubicBezTo>
                  <a:pt x="2333676" y="1639614"/>
                  <a:pt x="2280982" y="1755416"/>
                  <a:pt x="2214278" y="1811553"/>
                </a:cubicBezTo>
                <a:cubicBezTo>
                  <a:pt x="2147576" y="1804531"/>
                  <a:pt x="2033271" y="1685187"/>
                  <a:pt x="2074819" y="1450562"/>
                </a:cubicBezTo>
                <a:cubicBezTo>
                  <a:pt x="1992109" y="1541380"/>
                  <a:pt x="1856720" y="1716561"/>
                  <a:pt x="1739085" y="1756177"/>
                </a:cubicBezTo>
                <a:cubicBezTo>
                  <a:pt x="1647742" y="1688758"/>
                  <a:pt x="1625791" y="1561162"/>
                  <a:pt x="1648664" y="1466917"/>
                </a:cubicBezTo>
                <a:cubicBezTo>
                  <a:pt x="1575908" y="1517602"/>
                  <a:pt x="1475987" y="1575732"/>
                  <a:pt x="1376671" y="1585086"/>
                </a:cubicBezTo>
                <a:cubicBezTo>
                  <a:pt x="1265755" y="1421973"/>
                  <a:pt x="1344050" y="1304532"/>
                  <a:pt x="1415819" y="1219713"/>
                </a:cubicBezTo>
                <a:cubicBezTo>
                  <a:pt x="1106992" y="1284958"/>
                  <a:pt x="922130" y="1226237"/>
                  <a:pt x="665501" y="1160992"/>
                </a:cubicBezTo>
                <a:cubicBezTo>
                  <a:pt x="467591" y="1128369"/>
                  <a:pt x="282729" y="1004403"/>
                  <a:pt x="0" y="1010928"/>
                </a:cubicBezTo>
                <a:lnTo>
                  <a:pt x="13050" y="169268"/>
                </a:lnTo>
                <a:cubicBezTo>
                  <a:pt x="722590" y="234513"/>
                  <a:pt x="1132701" y="28762"/>
                  <a:pt x="1348782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50000"/>
                  <a:lumOff val="50000"/>
                </a:schemeClr>
              </a:gs>
              <a:gs pos="100000">
                <a:schemeClr val="accent2">
                  <a:lumMod val="50000"/>
                  <a:lumOff val="50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0" name="Oval 49"/>
          <p:cNvSpPr/>
          <p:nvPr/>
        </p:nvSpPr>
        <p:spPr>
          <a:xfrm>
            <a:off x="4164238" y="140394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1" name="Oval 50"/>
          <p:cNvSpPr/>
          <p:nvPr/>
        </p:nvSpPr>
        <p:spPr>
          <a:xfrm>
            <a:off x="4164238" y="2262705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164238" y="310432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841189" y="1536054"/>
            <a:ext cx="3763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learn how to make a responsive web app.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841189" y="2396848"/>
            <a:ext cx="367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learn Typescript.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841189" y="3136264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learn how to use and debug 3</a:t>
            </a:r>
            <a:r>
              <a:rPr lang="en-US" altLang="ko-KR" sz="14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rd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party library.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130834" y="146114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130834" y="2319905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30834" y="316152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841189" y="3980936"/>
            <a:ext cx="367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learn how to utilize firebase for backend, and GitHub as version control.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4164238" y="3954514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2AEB8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30834" y="4011714"/>
            <a:ext cx="6428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160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561194"/>
            <a:ext cx="9144000" cy="576063"/>
          </a:xfrm>
        </p:spPr>
        <p:txBody>
          <a:bodyPr/>
          <a:lstStyle/>
          <a:p>
            <a:r>
              <a:rPr lang="en-US" altLang="ko-KR" sz="3600" dirty="0"/>
              <a:t>THANK YOU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AEB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2AEB8"/>
      </a:accent1>
      <a:accent2>
        <a:srgbClr val="F2A40D"/>
      </a:accent2>
      <a:accent3>
        <a:srgbClr val="32AEB8"/>
      </a:accent3>
      <a:accent4>
        <a:srgbClr val="F2A40D"/>
      </a:accent4>
      <a:accent5>
        <a:srgbClr val="32AEB8"/>
      </a:accent5>
      <a:accent6>
        <a:srgbClr val="F2A40D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2136</TotalTime>
  <Words>257</Words>
  <Application>Microsoft Macintosh PowerPoint</Application>
  <PresentationFormat>On-screen Show (16:9)</PresentationFormat>
  <Paragraphs>73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Unicode MS</vt:lpstr>
      <vt:lpstr>맑은 고딕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Lim, Albert T</cp:lastModifiedBy>
  <cp:revision>111</cp:revision>
  <dcterms:created xsi:type="dcterms:W3CDTF">2016-12-05T23:26:54Z</dcterms:created>
  <dcterms:modified xsi:type="dcterms:W3CDTF">2018-04-17T22:43:13Z</dcterms:modified>
</cp:coreProperties>
</file>

<file path=docProps/thumbnail.jpeg>
</file>